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notesSlides/notesSlide3.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4.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5.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6.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7.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8.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notesSlides/notesSlide9.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10.xml" ContentType="application/vnd.openxmlformats-officedocument.presentationml.notesSlide+xml"/>
  <Override PartName="/ppt/tags/tag2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8" r:id="rId2"/>
    <p:sldId id="322" r:id="rId3"/>
    <p:sldId id="276" r:id="rId4"/>
    <p:sldId id="313" r:id="rId5"/>
    <p:sldId id="314" r:id="rId6"/>
    <p:sldId id="315" r:id="rId7"/>
    <p:sldId id="316" r:id="rId8"/>
    <p:sldId id="317" r:id="rId9"/>
    <p:sldId id="318" r:id="rId10"/>
    <p:sldId id="320" r:id="rId11"/>
  </p:sldIdLst>
  <p:sldSz cx="9144000" cy="6858000" type="screen4x3"/>
  <p:notesSz cx="6858000" cy="9144000"/>
  <p:custDataLst>
    <p:tags r:id="rId13"/>
  </p:custDataLst>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modifyVerifier cryptProviderType="rsaFull" cryptAlgorithmClass="hash" cryptAlgorithmType="typeAny" cryptAlgorithmSid="4" spinCount="100000" saltData="c4pBY4XrBxaeRT7iYPh1Vw==" hashData="2zv6M6N1Snzeizc1lkrJOibSZdY="/>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353" autoAdjust="0"/>
    <p:restoredTop sz="50000" autoAdjust="0"/>
  </p:normalViewPr>
  <p:slideViewPr>
    <p:cSldViewPr>
      <p:cViewPr varScale="1">
        <p:scale>
          <a:sx n="45" d="100"/>
          <a:sy n="45" d="100"/>
        </p:scale>
        <p:origin x="2880" y="176"/>
      </p:cViewPr>
      <p:guideLst>
        <p:guide orient="horz" pos="2160"/>
        <p:guide pos="2880"/>
      </p:guideLst>
    </p:cSldViewPr>
  </p:slideViewPr>
  <p:outlineViewPr>
    <p:cViewPr>
      <p:scale>
        <a:sx n="33" d="100"/>
        <a:sy n="33" d="100"/>
      </p:scale>
      <p:origin x="0" y="1457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55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F2B4F7C-8AB6-42E4-A5A0-2B412FB036FA}" type="datetimeFigureOut">
              <a:rPr lang="en-US"/>
              <a:pPr>
                <a:defRPr/>
              </a:pPr>
              <a:t>5/22/19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540C2F2B-69A3-463B-9A19-41DDDAFC8932}" type="slidenum">
              <a:rPr lang="en-US"/>
              <a:pPr>
                <a:defRPr/>
              </a:pPr>
              <a:t>‹#›</a:t>
            </a:fld>
            <a:endParaRPr lang="en-US"/>
          </a:p>
        </p:txBody>
      </p:sp>
    </p:spTree>
    <p:extLst>
      <p:ext uri="{BB962C8B-B14F-4D97-AF65-F5344CB8AC3E}">
        <p14:creationId xmlns:p14="http://schemas.microsoft.com/office/powerpoint/2010/main" val="33772807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notesMaster" Target="../notesMasters/notesMaster1.xml"/><Relationship Id="rId1" Type="http://schemas.openxmlformats.org/officeDocument/2006/relationships/tags" Target="../tags/tag28.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ags" Target="../tags/tag6.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tags" Target="../tags/tag10.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notesMaster" Target="../notesMasters/notesMaster1.xml"/><Relationship Id="rId1" Type="http://schemas.openxmlformats.org/officeDocument/2006/relationships/tags" Target="../tags/tag13.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notesMaster" Target="../notesMasters/notesMaster1.xml"/><Relationship Id="rId1" Type="http://schemas.openxmlformats.org/officeDocument/2006/relationships/tags" Target="../tags/tag16.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notesMaster" Target="../notesMasters/notesMaster1.xml"/><Relationship Id="rId1" Type="http://schemas.openxmlformats.org/officeDocument/2006/relationships/tags" Target="../tags/tag19.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8.xml"/><Relationship Id="rId2" Type="http://schemas.openxmlformats.org/officeDocument/2006/relationships/notesMaster" Target="../notesMasters/notesMaster1.xml"/><Relationship Id="rId1" Type="http://schemas.openxmlformats.org/officeDocument/2006/relationships/tags" Target="../tags/tag22.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notesMaster" Target="../notesMasters/notesMaster1.xml"/><Relationship Id="rId1" Type="http://schemas.openxmlformats.org/officeDocument/2006/relationships/tags" Target="../tags/tag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A6D2E7F-B683-4BD8-821F-47BA4BCB6321}" type="slidenum">
              <a:rPr lang="en-US" smtClean="0"/>
              <a:pPr fontAlgn="base">
                <a:spcBef>
                  <a:spcPct val="0"/>
                </a:spcBef>
                <a:spcAft>
                  <a:spcPct val="0"/>
                </a:spcAft>
                <a:defRPr/>
              </a:pPr>
              <a:t>1</a:t>
            </a:fld>
            <a:endParaRPr lang="en-US"/>
          </a:p>
        </p:txBody>
      </p:sp>
    </p:spTree>
    <p:extLst>
      <p:ext uri="{BB962C8B-B14F-4D97-AF65-F5344CB8AC3E}">
        <p14:creationId xmlns:p14="http://schemas.microsoft.com/office/powerpoint/2010/main" val="209188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bwMode="auto">
          <a:noFill/>
          <a:ln>
            <a:solidFill>
              <a:srgbClr val="000000"/>
            </a:solidFill>
            <a:miter lim="800000"/>
            <a:headEnd/>
            <a:tailEnd/>
          </a:ln>
        </p:spPr>
      </p:sp>
      <p:sp>
        <p:nvSpPr>
          <p:cNvPr id="35842"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pPr eaLnBrk="1" hangingPunct="1">
              <a:spcBef>
                <a:spcPct val="0"/>
              </a:spcBef>
            </a:pPr>
            <a:r>
              <a:rPr lang="en-US" dirty="0" err="1">
                <a:ea typeface="ＭＳ Ｐゴシック" pitchFamily="34" charset="-128"/>
              </a:rPr>
              <a:t>Stel</a:t>
            </a:r>
            <a:r>
              <a:rPr lang="nl-NL" dirty="0">
                <a:ea typeface="ＭＳ Ｐゴシック" pitchFamily="34" charset="-128"/>
              </a:rPr>
              <a:t>t</a:t>
            </a:r>
            <a:r>
              <a:rPr lang="en-US" dirty="0">
                <a:ea typeface="ＭＳ Ｐゴシック" pitchFamily="34" charset="-128"/>
              </a:rPr>
              <a:t> </a:t>
            </a:r>
            <a:r>
              <a:rPr lang="en-US" dirty="0" err="1">
                <a:ea typeface="ＭＳ Ｐゴシック" pitchFamily="34" charset="-128"/>
              </a:rPr>
              <a:t>een</a:t>
            </a:r>
            <a:r>
              <a:rPr lang="en-US" dirty="0">
                <a:ea typeface="ＭＳ Ｐゴシック" pitchFamily="34" charset="-128"/>
              </a:rPr>
              <a:t> </a:t>
            </a:r>
            <a:r>
              <a:rPr lang="nl-NL" dirty="0">
                <a:ea typeface="ＭＳ Ｐゴシック" pitchFamily="34" charset="-128"/>
              </a:rPr>
              <a:t>actrice</a:t>
            </a:r>
            <a:r>
              <a:rPr lang="en-US" baseline="0" dirty="0">
                <a:ea typeface="ＭＳ Ｐゴシック" pitchFamily="34" charset="-128"/>
              </a:rPr>
              <a:t> voor die </a:t>
            </a:r>
            <a:r>
              <a:rPr lang="en-US" baseline="0" dirty="0" err="1">
                <a:ea typeface="ＭＳ Ｐゴシック" pitchFamily="34" charset="-128"/>
              </a:rPr>
              <a:t>een</a:t>
            </a:r>
            <a:r>
              <a:rPr lang="en-US" baseline="0" dirty="0">
                <a:ea typeface="ＭＳ Ｐゴシック" pitchFamily="34" charset="-128"/>
              </a:rPr>
              <a:t> boa </a:t>
            </a:r>
            <a:r>
              <a:rPr lang="en-US" baseline="0" dirty="0" err="1">
                <a:ea typeface="ＭＳ Ｐゴシック" pitchFamily="34" charset="-128"/>
              </a:rPr>
              <a:t>om</a:t>
            </a:r>
            <a:r>
              <a:rPr lang="en-US" baseline="0" dirty="0">
                <a:ea typeface="ＭＳ Ｐゴシック" pitchFamily="34" charset="-128"/>
              </a:rPr>
              <a:t> </a:t>
            </a:r>
            <a:r>
              <a:rPr lang="en-US" baseline="0" dirty="0" err="1">
                <a:ea typeface="ＭＳ Ｐゴシック" pitchFamily="34" charset="-128"/>
              </a:rPr>
              <a:t>haar</a:t>
            </a:r>
            <a:r>
              <a:rPr lang="en-US" baseline="0" dirty="0">
                <a:ea typeface="ＭＳ Ｐゴシック" pitchFamily="34" charset="-128"/>
              </a:rPr>
              <a:t> </a:t>
            </a:r>
            <a:r>
              <a:rPr lang="en-US" baseline="0" dirty="0" err="1">
                <a:ea typeface="ＭＳ Ｐゴシック" pitchFamily="34" charset="-128"/>
              </a:rPr>
              <a:t>nek</a:t>
            </a:r>
            <a:r>
              <a:rPr lang="en-US" baseline="0" dirty="0">
                <a:ea typeface="ＭＳ Ｐゴシック" pitchFamily="34" charset="-128"/>
              </a:rPr>
              <a:t> </a:t>
            </a:r>
            <a:r>
              <a:rPr lang="en-US" baseline="0" dirty="0" err="1">
                <a:ea typeface="ＭＳ Ｐゴシック" pitchFamily="34" charset="-128"/>
              </a:rPr>
              <a:t>heeft</a:t>
            </a:r>
            <a:r>
              <a:rPr lang="nl-NL" baseline="0" dirty="0">
                <a:ea typeface="ＭＳ Ｐゴシック" pitchFamily="34" charset="-128"/>
              </a:rPr>
              <a:t>. Ze </a:t>
            </a:r>
            <a:r>
              <a:rPr lang="en-US" baseline="0" dirty="0" err="1">
                <a:ea typeface="ＭＳ Ｐゴシック" pitchFamily="34" charset="-128"/>
              </a:rPr>
              <a:t>hangt</a:t>
            </a:r>
            <a:r>
              <a:rPr lang="en-US" baseline="0" dirty="0">
                <a:ea typeface="ＭＳ Ｐゴシック" pitchFamily="34" charset="-128"/>
              </a:rPr>
              <a:t> aan </a:t>
            </a:r>
            <a:r>
              <a:rPr lang="en-US" baseline="0" dirty="0" err="1">
                <a:ea typeface="ＭＳ Ｐゴシック" pitchFamily="34" charset="-128"/>
              </a:rPr>
              <a:t>een</a:t>
            </a:r>
            <a:r>
              <a:rPr lang="en-US" baseline="0" dirty="0">
                <a:ea typeface="ＭＳ Ｐゴシック" pitchFamily="34" charset="-128"/>
              </a:rPr>
              <a:t> </a:t>
            </a:r>
            <a:r>
              <a:rPr lang="en-US" baseline="0" dirty="0" err="1">
                <a:ea typeface="ＭＳ Ｐゴシック" pitchFamily="34" charset="-128"/>
              </a:rPr>
              <a:t>mooie</a:t>
            </a:r>
            <a:r>
              <a:rPr lang="en-US" baseline="0" dirty="0">
                <a:ea typeface="ＭＳ Ｐゴシック" pitchFamily="34" charset="-128"/>
              </a:rPr>
              <a:t> lamp. Ze </a:t>
            </a:r>
            <a:r>
              <a:rPr lang="en-US" baseline="0" dirty="0" err="1">
                <a:ea typeface="ＭＳ Ｐゴシック" pitchFamily="34" charset="-128"/>
              </a:rPr>
              <a:t>draagt</a:t>
            </a:r>
            <a:r>
              <a:rPr lang="en-US" baseline="0" dirty="0">
                <a:ea typeface="ＭＳ Ｐゴシック" pitchFamily="34" charset="-128"/>
              </a:rPr>
              <a:t> </a:t>
            </a:r>
            <a:r>
              <a:rPr lang="en-US" baseline="0" dirty="0" err="1">
                <a:ea typeface="ＭＳ Ｐゴシック" pitchFamily="34" charset="-128"/>
              </a:rPr>
              <a:t>een</a:t>
            </a:r>
            <a:r>
              <a:rPr lang="en-US" baseline="0" dirty="0">
                <a:ea typeface="ＭＳ Ｐゴシック" pitchFamily="34" charset="-128"/>
              </a:rPr>
              <a:t> </a:t>
            </a:r>
            <a:r>
              <a:rPr lang="en-US" baseline="0" dirty="0" err="1">
                <a:ea typeface="ＭＳ Ｐゴシック" pitchFamily="34" charset="-128"/>
              </a:rPr>
              <a:t>satijnen</a:t>
            </a:r>
            <a:r>
              <a:rPr lang="en-US" baseline="0" dirty="0">
                <a:ea typeface="ＭＳ Ｐゴシック" pitchFamily="34" charset="-128"/>
              </a:rPr>
              <a:t> fuchsia</a:t>
            </a:r>
            <a:r>
              <a:rPr lang="nl-NL" baseline="0" dirty="0">
                <a:ea typeface="ＭＳ Ｐゴシック" pitchFamily="34" charset="-128"/>
              </a:rPr>
              <a:t>/magenta </a:t>
            </a:r>
            <a:r>
              <a:rPr lang="en-US" baseline="0" dirty="0">
                <a:ea typeface="ＭＳ Ｐゴシック" pitchFamily="34" charset="-128"/>
              </a:rPr>
              <a:t> </a:t>
            </a:r>
            <a:r>
              <a:rPr lang="en-US" baseline="0" dirty="0" err="1">
                <a:ea typeface="ＭＳ Ｐゴシック" pitchFamily="34" charset="-128"/>
              </a:rPr>
              <a:t>gekleurde</a:t>
            </a:r>
            <a:r>
              <a:rPr lang="en-US" baseline="0" dirty="0">
                <a:ea typeface="ＭＳ Ｐゴシック" pitchFamily="34" charset="-128"/>
              </a:rPr>
              <a:t> lange </a:t>
            </a:r>
            <a:r>
              <a:rPr lang="en-US" baseline="0" dirty="0" err="1">
                <a:ea typeface="ＭＳ Ｐゴシック" pitchFamily="34" charset="-128"/>
              </a:rPr>
              <a:t>avondjurk</a:t>
            </a:r>
            <a:r>
              <a:rPr lang="en-US" baseline="0" dirty="0">
                <a:ea typeface="ＭＳ Ｐゴシック" pitchFamily="34" charset="-128"/>
              </a:rPr>
              <a:t> dat </a:t>
            </a:r>
            <a:r>
              <a:rPr lang="en-US" baseline="0" dirty="0" err="1">
                <a:ea typeface="ＭＳ Ｐゴシック" pitchFamily="34" charset="-128"/>
              </a:rPr>
              <a:t>bedrukt</a:t>
            </a:r>
            <a:r>
              <a:rPr lang="en-US" baseline="0" dirty="0">
                <a:ea typeface="ＭＳ Ｐゴシック" pitchFamily="34" charset="-128"/>
              </a:rPr>
              <a:t> is met rode </a:t>
            </a:r>
            <a:r>
              <a:rPr lang="en-US" baseline="0" dirty="0" err="1">
                <a:ea typeface="ＭＳ Ｐゴシック" pitchFamily="34" charset="-128"/>
              </a:rPr>
              <a:t>harten</a:t>
            </a:r>
            <a:r>
              <a:rPr lang="en-US" baseline="0" dirty="0">
                <a:ea typeface="ＭＳ Ｐゴシック" pitchFamily="34" charset="-128"/>
              </a:rPr>
              <a:t>. Ze </a:t>
            </a:r>
            <a:r>
              <a:rPr lang="nl-NL" baseline="0" dirty="0">
                <a:ea typeface="ＭＳ Ｐゴシック" pitchFamily="34" charset="-128"/>
              </a:rPr>
              <a:t>blaast</a:t>
            </a:r>
            <a:r>
              <a:rPr lang="en-US" baseline="0" dirty="0">
                <a:ea typeface="ＭＳ Ｐゴシック" pitchFamily="34" charset="-128"/>
              </a:rPr>
              <a:t> </a:t>
            </a:r>
            <a:r>
              <a:rPr lang="en-US" baseline="0" dirty="0" err="1">
                <a:ea typeface="ＭＳ Ｐゴシック" pitchFamily="34" charset="-128"/>
              </a:rPr>
              <a:t>grote</a:t>
            </a:r>
            <a:r>
              <a:rPr lang="en-US" baseline="0" dirty="0">
                <a:ea typeface="ＭＳ Ｐゴシック" pitchFamily="34" charset="-128"/>
              </a:rPr>
              <a:t> </a:t>
            </a:r>
            <a:r>
              <a:rPr lang="nl-NL" baseline="0" dirty="0">
                <a:ea typeface="ＭＳ Ｐゴシック" pitchFamily="34" charset="-128"/>
              </a:rPr>
              <a:t>bellen</a:t>
            </a:r>
            <a:r>
              <a:rPr lang="en-US" baseline="0" dirty="0">
                <a:ea typeface="ＭＳ Ｐゴシック" pitchFamily="34" charset="-128"/>
              </a:rPr>
              <a:t> van fuchsia </a:t>
            </a:r>
            <a:r>
              <a:rPr lang="en-US" baseline="0" dirty="0" err="1">
                <a:ea typeface="ＭＳ Ｐゴシック" pitchFamily="34" charset="-128"/>
              </a:rPr>
              <a:t>gekleurd</a:t>
            </a:r>
            <a:r>
              <a:rPr lang="en-US" baseline="0" dirty="0">
                <a:ea typeface="ＭＳ Ｐゴシック" pitchFamily="34" charset="-128"/>
              </a:rPr>
              <a:t> </a:t>
            </a:r>
            <a:r>
              <a:rPr lang="en-US" baseline="0" dirty="0" err="1">
                <a:ea typeface="ＭＳ Ｐゴシック" pitchFamily="34" charset="-128"/>
              </a:rPr>
              <a:t>kauwgom</a:t>
            </a:r>
            <a:r>
              <a:rPr lang="en-US" baseline="0" dirty="0">
                <a:ea typeface="ＭＳ Ｐゴシック" pitchFamily="34" charset="-128"/>
              </a:rPr>
              <a:t>. In </a:t>
            </a:r>
            <a:r>
              <a:rPr lang="en-US" baseline="0" dirty="0" err="1">
                <a:ea typeface="ＭＳ Ｐゴシック" pitchFamily="34" charset="-128"/>
              </a:rPr>
              <a:t>haar</a:t>
            </a:r>
            <a:r>
              <a:rPr lang="en-US" baseline="0" dirty="0">
                <a:ea typeface="ＭＳ Ｐゴシック" pitchFamily="34" charset="-128"/>
              </a:rPr>
              <a:t> </a:t>
            </a:r>
            <a:r>
              <a:rPr lang="en-US" baseline="0" dirty="0" err="1">
                <a:ea typeface="ＭＳ Ｐゴシック" pitchFamily="34" charset="-128"/>
              </a:rPr>
              <a:t>rechterhand</a:t>
            </a:r>
            <a:r>
              <a:rPr lang="en-US" baseline="0" dirty="0">
                <a:ea typeface="ＭＳ Ｐゴシック" pitchFamily="34" charset="-128"/>
              </a:rPr>
              <a:t> </a:t>
            </a:r>
            <a:r>
              <a:rPr lang="en-US" baseline="0" dirty="0" err="1">
                <a:ea typeface="ＭＳ Ｐゴシック" pitchFamily="34" charset="-128"/>
              </a:rPr>
              <a:t>heeft</a:t>
            </a:r>
            <a:r>
              <a:rPr lang="en-US" baseline="0" dirty="0">
                <a:ea typeface="ＭＳ Ｐゴシック" pitchFamily="34" charset="-128"/>
              </a:rPr>
              <a:t> </a:t>
            </a:r>
            <a:r>
              <a:rPr lang="en-US" baseline="0" dirty="0" err="1">
                <a:ea typeface="ＭＳ Ｐゴシック" pitchFamily="34" charset="-128"/>
              </a:rPr>
              <a:t>ze</a:t>
            </a:r>
            <a:r>
              <a:rPr lang="en-US" baseline="0" dirty="0">
                <a:ea typeface="ＭＳ Ｐゴシック" pitchFamily="34" charset="-128"/>
              </a:rPr>
              <a:t> </a:t>
            </a:r>
            <a:r>
              <a:rPr lang="en-US" baseline="0" dirty="0" err="1">
                <a:ea typeface="ＭＳ Ｐゴシック" pitchFamily="34" charset="-128"/>
              </a:rPr>
              <a:t>een</a:t>
            </a:r>
            <a:r>
              <a:rPr lang="en-US" baseline="0" dirty="0">
                <a:ea typeface="ＭＳ Ｐゴシック" pitchFamily="34" charset="-128"/>
              </a:rPr>
              <a:t> </a:t>
            </a:r>
            <a:r>
              <a:rPr lang="en-US" baseline="0" dirty="0" err="1">
                <a:ea typeface="ＭＳ Ｐゴシック" pitchFamily="34" charset="-128"/>
              </a:rPr>
              <a:t>pijl</a:t>
            </a:r>
            <a:r>
              <a:rPr lang="en-US" baseline="0" dirty="0">
                <a:ea typeface="ＭＳ Ｐゴシック" pitchFamily="34" charset="-128"/>
              </a:rPr>
              <a:t> die in </a:t>
            </a:r>
            <a:r>
              <a:rPr lang="en-US" baseline="0" dirty="0" err="1">
                <a:ea typeface="ＭＳ Ｐゴシック" pitchFamily="34" charset="-128"/>
              </a:rPr>
              <a:t>een</a:t>
            </a:r>
            <a:r>
              <a:rPr lang="en-US" baseline="0" dirty="0">
                <a:ea typeface="ＭＳ Ｐゴシック" pitchFamily="34" charset="-128"/>
              </a:rPr>
              <a:t> </a:t>
            </a:r>
            <a:r>
              <a:rPr lang="en-US" baseline="0" dirty="0" err="1">
                <a:ea typeface="ＭＳ Ｐゴシック" pitchFamily="34" charset="-128"/>
              </a:rPr>
              <a:t>u-vorm</a:t>
            </a:r>
            <a:r>
              <a:rPr lang="en-US" baseline="0" dirty="0">
                <a:ea typeface="ＭＳ Ｐゴシック" pitchFamily="34" charset="-128"/>
              </a:rPr>
              <a:t> is (</a:t>
            </a:r>
            <a:r>
              <a:rPr lang="en-US" baseline="0" dirty="0" err="1">
                <a:ea typeface="ＭＳ Ｐゴシック" pitchFamily="34" charset="-128"/>
              </a:rPr>
              <a:t>verandering</a:t>
            </a:r>
            <a:r>
              <a:rPr lang="en-US" baseline="0" dirty="0">
                <a:ea typeface="ＭＳ Ｐゴシック" pitchFamily="34" charset="-128"/>
              </a:rPr>
              <a:t>, </a:t>
            </a:r>
            <a:r>
              <a:rPr lang="en-US" baseline="0" dirty="0" err="1">
                <a:ea typeface="ＭＳ Ｐゴシック" pitchFamily="34" charset="-128"/>
              </a:rPr>
              <a:t>ommekeer</a:t>
            </a:r>
            <a:r>
              <a:rPr lang="en-US" baseline="0" dirty="0">
                <a:ea typeface="ＭＳ Ｐゴシック" pitchFamily="34" charset="-128"/>
              </a:rPr>
              <a:t>) en aan </a:t>
            </a:r>
            <a:r>
              <a:rPr lang="en-US" baseline="0" dirty="0" err="1">
                <a:ea typeface="ＭＳ Ｐゴシック" pitchFamily="34" charset="-128"/>
              </a:rPr>
              <a:t>haar</a:t>
            </a:r>
            <a:r>
              <a:rPr lang="en-US" baseline="0" dirty="0">
                <a:ea typeface="ＭＳ Ｐゴシック" pitchFamily="34" charset="-128"/>
              </a:rPr>
              <a:t> pols </a:t>
            </a:r>
            <a:r>
              <a:rPr lang="nl-NL" baseline="0" dirty="0">
                <a:ea typeface="ＭＳ Ｐゴシック" pitchFamily="34" charset="-128"/>
              </a:rPr>
              <a:t>bevindt zich</a:t>
            </a:r>
            <a:r>
              <a:rPr lang="en-US" baseline="0" dirty="0">
                <a:ea typeface="ＭＳ Ｐゴシック" pitchFamily="34" charset="-128"/>
              </a:rPr>
              <a:t> </a:t>
            </a:r>
            <a:r>
              <a:rPr lang="en-US" baseline="0" dirty="0" err="1">
                <a:ea typeface="ＭＳ Ｐゴシック" pitchFamily="34" charset="-128"/>
              </a:rPr>
              <a:t>een</a:t>
            </a:r>
            <a:r>
              <a:rPr lang="en-US" baseline="0" dirty="0">
                <a:ea typeface="ＭＳ Ｐゴシック" pitchFamily="34" charset="-128"/>
              </a:rPr>
              <a:t> minnie mouse </a:t>
            </a:r>
            <a:r>
              <a:rPr lang="en-US" baseline="0" dirty="0" err="1">
                <a:ea typeface="ＭＳ Ｐゴシック" pitchFamily="34" charset="-128"/>
              </a:rPr>
              <a:t>horloge</a:t>
            </a:r>
            <a:r>
              <a:rPr lang="nl-NL" baseline="0">
                <a:ea typeface="ＭＳ Ｐゴシック" pitchFamily="34" charset="-128"/>
              </a:rPr>
              <a:t>.</a:t>
            </a:r>
            <a:endParaRPr lang="en-US" dirty="0">
              <a:ea typeface="ＭＳ Ｐゴシック" pitchFamily="34" charset="-128"/>
            </a:endParaRPr>
          </a:p>
        </p:txBody>
      </p:sp>
      <p:sp>
        <p:nvSpPr>
          <p:cNvPr id="35843" name="Slide Number Placeholder 3"/>
          <p:cNvSpPr>
            <a:spLocks noGrp="1"/>
          </p:cNvSpPr>
          <p:nvPr>
            <p:ph type="sldNum" sz="quarter" idx="5"/>
          </p:nvPr>
        </p:nvSpPr>
        <p:spPr bwMode="auto">
          <a:noFill/>
          <a:ln>
            <a:miter lim="800000"/>
            <a:headEnd/>
            <a:tailEnd/>
          </a:ln>
        </p:spPr>
        <p:txBody>
          <a:bodyPr/>
          <a:lstStyle/>
          <a:p>
            <a:fld id="{81816FFC-3059-4476-AB74-4C738B240E1E}" type="slidenum">
              <a:rPr lang="en-US"/>
              <a:pPr/>
              <a:t>10</a:t>
            </a:fld>
            <a:endParaRPr lang="en-US"/>
          </a:p>
        </p:txBody>
      </p:sp>
    </p:spTree>
    <p:extLst>
      <p:ext uri="{BB962C8B-B14F-4D97-AF65-F5344CB8AC3E}">
        <p14:creationId xmlns:p14="http://schemas.microsoft.com/office/powerpoint/2010/main" val="12848298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pPr eaLnBrk="1" hangingPunct="1">
              <a:lnSpc>
                <a:spcPct val="115000"/>
              </a:lnSpc>
              <a:spcBef>
                <a:spcPct val="0"/>
              </a:spcBef>
            </a:pPr>
            <a:r>
              <a:rPr lang="en-US" dirty="0" err="1">
                <a:ea typeface="Times New Roman" pitchFamily="18" charset="0"/>
                <a:cs typeface="Calibri" pitchFamily="34" charset="0"/>
              </a:rPr>
              <a:t>Laat</a:t>
            </a:r>
            <a:r>
              <a:rPr lang="en-US" baseline="0" dirty="0">
                <a:ea typeface="Times New Roman" pitchFamily="18" charset="0"/>
                <a:cs typeface="Calibri" pitchFamily="34" charset="0"/>
              </a:rPr>
              <a:t> de </a:t>
            </a:r>
            <a:r>
              <a:rPr lang="en-US" baseline="0" dirty="0" err="1">
                <a:ea typeface="Times New Roman" pitchFamily="18" charset="0"/>
                <a:cs typeface="Calibri" pitchFamily="34" charset="0"/>
              </a:rPr>
              <a:t>cursisten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hun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ervaringen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gedurende</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deze</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meditatie</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opschrijven</a:t>
            </a:r>
            <a:r>
              <a:rPr lang="en-US" baseline="0" dirty="0">
                <a:ea typeface="Times New Roman" pitchFamily="18" charset="0"/>
                <a:cs typeface="Calibri" pitchFamily="34" charset="0"/>
              </a:rPr>
              <a:t>.</a:t>
            </a:r>
          </a:p>
          <a:p>
            <a:pPr eaLnBrk="1" hangingPunct="1">
              <a:lnSpc>
                <a:spcPct val="115000"/>
              </a:lnSpc>
              <a:spcBef>
                <a:spcPct val="0"/>
              </a:spcBef>
            </a:pPr>
            <a:r>
              <a:rPr lang="en-US" baseline="0" dirty="0" err="1">
                <a:ea typeface="Times New Roman" pitchFamily="18" charset="0"/>
                <a:cs typeface="Calibri" pitchFamily="34" charset="0"/>
              </a:rPr>
              <a:t>Tevens</a:t>
            </a:r>
            <a:r>
              <a:rPr lang="en-US" baseline="0" dirty="0">
                <a:ea typeface="Times New Roman" pitchFamily="18" charset="0"/>
                <a:cs typeface="Calibri" pitchFamily="34" charset="0"/>
              </a:rPr>
              <a:t> kun je </a:t>
            </a:r>
            <a:r>
              <a:rPr lang="en-US" baseline="0" dirty="0" err="1">
                <a:ea typeface="Times New Roman" pitchFamily="18" charset="0"/>
                <a:cs typeface="Calibri" pitchFamily="34" charset="0"/>
              </a:rPr>
              <a:t>vragen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om</a:t>
            </a:r>
            <a:r>
              <a:rPr lang="en-US" baseline="0" dirty="0">
                <a:ea typeface="Times New Roman" pitchFamily="18" charset="0"/>
                <a:cs typeface="Calibri" pitchFamily="34" charset="0"/>
              </a:rPr>
              <a:t> op </a:t>
            </a:r>
            <a:r>
              <a:rPr lang="en-US" baseline="0" dirty="0" err="1">
                <a:ea typeface="Times New Roman" pitchFamily="18" charset="0"/>
                <a:cs typeface="Calibri" pitchFamily="34" charset="0"/>
              </a:rPr>
              <a:t>te</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schrijven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waaraan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ze</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deze</a:t>
            </a:r>
            <a:r>
              <a:rPr lang="en-US" baseline="0" dirty="0">
                <a:ea typeface="Times New Roman" pitchFamily="18" charset="0"/>
                <a:cs typeface="Calibri" pitchFamily="34" charset="0"/>
              </a:rPr>
              <a:t> kleur </a:t>
            </a:r>
            <a:r>
              <a:rPr lang="en-US" baseline="0" dirty="0" err="1">
                <a:ea typeface="Times New Roman" pitchFamily="18" charset="0"/>
                <a:cs typeface="Calibri" pitchFamily="34" charset="0"/>
              </a:rPr>
              <a:t>relateren</a:t>
            </a:r>
            <a:r>
              <a:rPr lang="en-US" baseline="0" dirty="0">
                <a:ea typeface="Times New Roman" pitchFamily="18" charset="0"/>
                <a:cs typeface="Calibri" pitchFamily="34" charset="0"/>
              </a:rPr>
              <a:t> of </a:t>
            </a:r>
            <a:r>
              <a:rPr lang="en-US" baseline="0" dirty="0" err="1">
                <a:ea typeface="Times New Roman" pitchFamily="18" charset="0"/>
                <a:cs typeface="Calibri" pitchFamily="34" charset="0"/>
              </a:rPr>
              <a:t>waaraan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deze</a:t>
            </a:r>
            <a:r>
              <a:rPr lang="en-US" baseline="0" dirty="0">
                <a:ea typeface="Times New Roman" pitchFamily="18" charset="0"/>
                <a:cs typeface="Calibri" pitchFamily="34" charset="0"/>
              </a:rPr>
              <a:t> kleur hun</a:t>
            </a:r>
            <a:r>
              <a:rPr lang="nl-NL" baseline="0" dirty="0">
                <a:ea typeface="Times New Roman" pitchFamily="18" charset="0"/>
                <a:cs typeface="Calibri" pitchFamily="34" charset="0"/>
              </a:rPr>
              <a:t> doet </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denken</a:t>
            </a:r>
            <a:r>
              <a:rPr lang="en-US" baseline="0" dirty="0">
                <a:ea typeface="Times New Roman" pitchFamily="18" charset="0"/>
                <a:cs typeface="Calibri" pitchFamily="34" charset="0"/>
              </a:rPr>
              <a:t>.</a:t>
            </a:r>
          </a:p>
          <a:p>
            <a:pPr eaLnBrk="1" hangingPunct="1">
              <a:lnSpc>
                <a:spcPct val="115000"/>
              </a:lnSpc>
              <a:spcBef>
                <a:spcPct val="0"/>
              </a:spcBef>
            </a:pPr>
            <a:endParaRPr lang="en-US" baseline="0" dirty="0">
              <a:ea typeface="Times New Roman" pitchFamily="18" charset="0"/>
              <a:cs typeface="Calibri" pitchFamily="34" charset="0"/>
            </a:endParaRPr>
          </a:p>
          <a:p>
            <a:pPr eaLnBrk="1" hangingPunct="1">
              <a:lnSpc>
                <a:spcPct val="115000"/>
              </a:lnSpc>
              <a:spcBef>
                <a:spcPct val="0"/>
              </a:spcBef>
            </a:pPr>
            <a:r>
              <a:rPr lang="en-US" baseline="0" dirty="0" err="1">
                <a:ea typeface="Times New Roman" pitchFamily="18" charset="0"/>
                <a:cs typeface="Calibri" pitchFamily="34" charset="0"/>
              </a:rPr>
              <a:t>Indien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gewenst</a:t>
            </a:r>
            <a:r>
              <a:rPr lang="en-US" baseline="0" dirty="0">
                <a:ea typeface="Times New Roman" pitchFamily="18" charset="0"/>
                <a:cs typeface="Calibri" pitchFamily="34" charset="0"/>
              </a:rPr>
              <a:t> </a:t>
            </a:r>
            <a:r>
              <a:rPr lang="nl-NL" baseline="0" dirty="0">
                <a:ea typeface="Times New Roman" pitchFamily="18" charset="0"/>
                <a:cs typeface="Calibri" pitchFamily="34" charset="0"/>
              </a:rPr>
              <a:t>kunnen</a:t>
            </a:r>
            <a:r>
              <a:rPr lang="en-US" baseline="0" dirty="0">
                <a:ea typeface="Times New Roman" pitchFamily="18" charset="0"/>
                <a:cs typeface="Calibri" pitchFamily="34" charset="0"/>
              </a:rPr>
              <a:t> de </a:t>
            </a:r>
            <a:r>
              <a:rPr lang="en-US" baseline="0" dirty="0" err="1">
                <a:ea typeface="Times New Roman" pitchFamily="18" charset="0"/>
                <a:cs typeface="Calibri" pitchFamily="34" charset="0"/>
              </a:rPr>
              <a:t>ervaringen</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gedurende</a:t>
            </a:r>
            <a:r>
              <a:rPr lang="en-US" baseline="0" dirty="0">
                <a:ea typeface="Times New Roman" pitchFamily="18" charset="0"/>
                <a:cs typeface="Calibri" pitchFamily="34" charset="0"/>
              </a:rPr>
              <a:t> de </a:t>
            </a:r>
            <a:r>
              <a:rPr lang="en-US" baseline="0" dirty="0" err="1">
                <a:ea typeface="Times New Roman" pitchFamily="18" charset="0"/>
                <a:cs typeface="Calibri" pitchFamily="34" charset="0"/>
              </a:rPr>
              <a:t>meditaties</a:t>
            </a:r>
            <a:r>
              <a:rPr lang="en-US" baseline="0" dirty="0">
                <a:ea typeface="Times New Roman" pitchFamily="18" charset="0"/>
                <a:cs typeface="Calibri" pitchFamily="34" charset="0"/>
              </a:rPr>
              <a:t> met </a:t>
            </a:r>
            <a:r>
              <a:rPr lang="en-US" baseline="0" dirty="0" err="1">
                <a:ea typeface="Times New Roman" pitchFamily="18" charset="0"/>
                <a:cs typeface="Calibri" pitchFamily="34" charset="0"/>
              </a:rPr>
              <a:t>elkaar</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gedeeld</a:t>
            </a:r>
            <a:r>
              <a:rPr lang="en-US" baseline="0" dirty="0">
                <a:ea typeface="Times New Roman" pitchFamily="18" charset="0"/>
                <a:cs typeface="Calibri" pitchFamily="34" charset="0"/>
              </a:rPr>
              <a:t> </a:t>
            </a:r>
            <a:r>
              <a:rPr lang="en-US" baseline="0" dirty="0" err="1">
                <a:ea typeface="Times New Roman" pitchFamily="18" charset="0"/>
                <a:cs typeface="Calibri" pitchFamily="34" charset="0"/>
              </a:rPr>
              <a:t>worden</a:t>
            </a:r>
            <a:r>
              <a:rPr lang="en-US" baseline="0" dirty="0">
                <a:ea typeface="Times New Roman" pitchFamily="18" charset="0"/>
                <a:cs typeface="Calibri" pitchFamily="34" charset="0"/>
              </a:rPr>
              <a:t>.</a:t>
            </a:r>
            <a:endParaRPr lang="en-US" dirty="0">
              <a:ea typeface="Times New Roman" pitchFamily="18" charset="0"/>
              <a:cs typeface="Calibri" pitchFamily="34" charset="0"/>
            </a:endParaRPr>
          </a:p>
          <a:p>
            <a:pPr eaLnBrk="1" hangingPunct="1">
              <a:lnSpc>
                <a:spcPct val="115000"/>
              </a:lnSpc>
              <a:spcBef>
                <a:spcPct val="0"/>
              </a:spcBef>
            </a:pPr>
            <a:endParaRPr lang="en-US" dirty="0">
              <a:solidFill>
                <a:srgbClr val="000000"/>
              </a:solidFill>
              <a:ea typeface="Times New Roman" pitchFamily="18" charset="0"/>
              <a:cs typeface="Calibri" pitchFamily="34" charset="0"/>
            </a:endParaRPr>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1FFD0C4-5AA3-477C-A5EA-144BC569D488}" type="slidenum">
              <a:rPr lang="en-US" smtClean="0"/>
              <a:pPr fontAlgn="base">
                <a:spcBef>
                  <a:spcPct val="0"/>
                </a:spcBef>
                <a:spcAft>
                  <a:spcPct val="0"/>
                </a:spcAft>
                <a:defRPr/>
              </a:pPr>
              <a:t>2</a:t>
            </a:fld>
            <a:endParaRPr lang="en-US"/>
          </a:p>
        </p:txBody>
      </p:sp>
    </p:spTree>
    <p:extLst>
      <p:ext uri="{BB962C8B-B14F-4D97-AF65-F5344CB8AC3E}">
        <p14:creationId xmlns:p14="http://schemas.microsoft.com/office/powerpoint/2010/main" val="397380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4AECCC8-F461-4F09-BA81-DECCD2165F51}" type="slidenum">
              <a:rPr lang="en-US" smtClean="0"/>
              <a:pPr fontAlgn="base">
                <a:spcBef>
                  <a:spcPct val="0"/>
                </a:spcBef>
                <a:spcAft>
                  <a:spcPct val="0"/>
                </a:spcAft>
                <a:defRPr/>
              </a:pPr>
              <a:t>3</a:t>
            </a:fld>
            <a:endParaRPr lang="en-US"/>
          </a:p>
        </p:txBody>
      </p:sp>
    </p:spTree>
    <p:extLst>
      <p:ext uri="{BB962C8B-B14F-4D97-AF65-F5344CB8AC3E}">
        <p14:creationId xmlns:p14="http://schemas.microsoft.com/office/powerpoint/2010/main" val="106778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noTextEdit="1"/>
          </p:cNvSpPr>
          <p:nvPr>
            <p:ph type="sldImg"/>
          </p:nvPr>
        </p:nvSpPr>
        <p:spPr bwMode="auto">
          <a:noFill/>
          <a:ln>
            <a:solidFill>
              <a:srgbClr val="000000"/>
            </a:solidFill>
            <a:miter lim="800000"/>
            <a:headEnd/>
            <a:tailEnd/>
          </a:ln>
        </p:spPr>
      </p:sp>
      <p:sp>
        <p:nvSpPr>
          <p:cNvPr id="21506"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r>
              <a:rPr lang="en-NZ" dirty="0">
                <a:ea typeface="ＭＳ Ｐゴシック" pitchFamily="34" charset="-128"/>
              </a:rPr>
              <a:t>Magenta/fuchsia is </a:t>
            </a:r>
            <a:r>
              <a:rPr lang="en-AU" dirty="0" err="1">
                <a:ea typeface="ＭＳ Ｐゴシック" pitchFamily="34" charset="-128"/>
              </a:rPr>
              <a:t>een</a:t>
            </a:r>
            <a:r>
              <a:rPr lang="en-AU" dirty="0">
                <a:ea typeface="ＭＳ Ｐゴシック" pitchFamily="34" charset="-128"/>
              </a:rPr>
              <a:t> </a:t>
            </a:r>
            <a:r>
              <a:rPr lang="en-AU" dirty="0" err="1">
                <a:ea typeface="ＭＳ Ｐゴシック" pitchFamily="34" charset="-128"/>
              </a:rPr>
              <a:t>combinatie</a:t>
            </a:r>
            <a:r>
              <a:rPr lang="en-AU" dirty="0">
                <a:ea typeface="ＭＳ Ｐゴシック" pitchFamily="34" charset="-128"/>
              </a:rPr>
              <a:t> van rood en </a:t>
            </a:r>
            <a:r>
              <a:rPr lang="en-AU" dirty="0" err="1">
                <a:ea typeface="ＭＳ Ｐゴシック" pitchFamily="34" charset="-128"/>
              </a:rPr>
              <a:t>paars</a:t>
            </a:r>
            <a:r>
              <a:rPr lang="nl-NL" dirty="0">
                <a:ea typeface="ＭＳ Ｐゴシック" pitchFamily="34" charset="-128"/>
              </a:rPr>
              <a:t>.</a:t>
            </a:r>
            <a:endParaRPr lang="en-AU" dirty="0">
              <a:ea typeface="ＭＳ Ｐゴシック" pitchFamily="34" charset="-128"/>
            </a:endParaRPr>
          </a:p>
          <a:p>
            <a:r>
              <a:rPr lang="en-NZ" dirty="0">
                <a:ea typeface="ＭＳ Ｐゴシック" pitchFamily="34" charset="-128"/>
              </a:rPr>
              <a:t> </a:t>
            </a:r>
            <a:endParaRPr lang="en-AU" dirty="0">
              <a:ea typeface="ＭＳ Ｐゴシック" pitchFamily="34" charset="-128"/>
            </a:endParaRPr>
          </a:p>
          <a:p>
            <a:r>
              <a:rPr lang="en-NZ" dirty="0">
                <a:ea typeface="ＭＳ Ｐゴシック" pitchFamily="34" charset="-128"/>
              </a:rPr>
              <a:t>Het is een sprankelende kleur, het straalt enthousiasme uit en het is vrij opvallend en trekt</a:t>
            </a:r>
            <a:r>
              <a:rPr lang="en-NZ" baseline="0" dirty="0">
                <a:ea typeface="ＭＳ Ｐゴシック" pitchFamily="34" charset="-128"/>
              </a:rPr>
              <a:t> de aandacht. Het is ook een kleur </a:t>
            </a:r>
            <a:r>
              <a:rPr lang="nl-NL" baseline="0" dirty="0">
                <a:ea typeface="ＭＳ Ｐゴシック" pitchFamily="34" charset="-128"/>
              </a:rPr>
              <a:t>welke </a:t>
            </a:r>
            <a:r>
              <a:rPr lang="en-NZ" baseline="0" dirty="0">
                <a:ea typeface="ＭＳ Ｐゴシック" pitchFamily="34" charset="-128"/>
              </a:rPr>
              <a:t>aangeeft dat er oog voor detail is. Het is een opvallende en vrolijke kleur.</a:t>
            </a:r>
            <a:endParaRPr lang="en-AU" dirty="0">
              <a:ea typeface="ＭＳ Ｐゴシック" pitchFamily="34" charset="-128"/>
            </a:endParaRPr>
          </a:p>
        </p:txBody>
      </p:sp>
      <p:sp>
        <p:nvSpPr>
          <p:cNvPr id="21507" name="Slide Number Placeholder 3"/>
          <p:cNvSpPr>
            <a:spLocks noGrp="1"/>
          </p:cNvSpPr>
          <p:nvPr>
            <p:ph type="sldNum" sz="quarter" idx="5"/>
          </p:nvPr>
        </p:nvSpPr>
        <p:spPr bwMode="auto">
          <a:noFill/>
          <a:ln>
            <a:miter lim="800000"/>
            <a:headEnd/>
            <a:tailEnd/>
          </a:ln>
        </p:spPr>
        <p:txBody>
          <a:bodyPr/>
          <a:lstStyle/>
          <a:p>
            <a:fld id="{732EE3BA-18A4-4F36-AE1A-DA8DF56DDB04}" type="slidenum">
              <a:rPr lang="en-US"/>
              <a:pPr/>
              <a:t>4</a:t>
            </a:fld>
            <a:endParaRPr lang="en-US"/>
          </a:p>
        </p:txBody>
      </p:sp>
    </p:spTree>
    <p:extLst>
      <p:ext uri="{BB962C8B-B14F-4D97-AF65-F5344CB8AC3E}">
        <p14:creationId xmlns:p14="http://schemas.microsoft.com/office/powerpoint/2010/main" val="1478849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bwMode="auto">
          <a:noFill/>
          <a:ln>
            <a:solidFill>
              <a:srgbClr val="000000"/>
            </a:solidFill>
            <a:miter lim="800000"/>
            <a:headEnd/>
            <a:tailEnd/>
          </a:ln>
        </p:spPr>
      </p:sp>
      <p:sp>
        <p:nvSpPr>
          <p:cNvPr id="23554"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r>
              <a:rPr lang="en-NZ" dirty="0">
                <a:ea typeface="ＭＳ Ｐゴシック" pitchFamily="34" charset="-128"/>
              </a:rPr>
              <a:t>Omdat dit een opvallende kleur is en juist</a:t>
            </a:r>
            <a:r>
              <a:rPr lang="en-NZ" baseline="0" dirty="0">
                <a:ea typeface="ＭＳ Ｐゴシック" pitchFamily="34" charset="-128"/>
              </a:rPr>
              <a:t> de aandacht vraag is het een kleur dat zeg</a:t>
            </a:r>
            <a:r>
              <a:rPr lang="nl-NL" baseline="0" dirty="0">
                <a:ea typeface="ＭＳ Ｐゴシック" pitchFamily="34" charset="-128"/>
              </a:rPr>
              <a:t>t: " Ik </a:t>
            </a:r>
            <a:r>
              <a:rPr lang="en-NZ" baseline="0" dirty="0">
                <a:ea typeface="ＭＳ Ｐゴシック" pitchFamily="34" charset="-128"/>
              </a:rPr>
              <a:t>vind het niet erg om dingen op een andere manier te doen of aan te pakken</a:t>
            </a:r>
            <a:r>
              <a:rPr lang="nl-NL" baseline="0" dirty="0">
                <a:ea typeface="ＭＳ Ｐゴシック" pitchFamily="34" charset="-128"/>
              </a:rPr>
              <a:t>". </a:t>
            </a:r>
            <a:r>
              <a:rPr lang="en-NZ" baseline="0" dirty="0">
                <a:ea typeface="ＭＳ Ｐゴシック" pitchFamily="34" charset="-128"/>
              </a:rPr>
              <a:t>Deze kleur zegt dat je open staat voor verandering. Deze kleur wordt vaak gebruikt door mensen die echt een oog voor detail hebben zoals binnenhuis architecten, mensen die heel gedetailleerd werk leveren</a:t>
            </a:r>
            <a:r>
              <a:rPr lang="nl-NL" baseline="0" dirty="0">
                <a:ea typeface="ＭＳ Ｐゴシック" pitchFamily="34" charset="-128"/>
              </a:rPr>
              <a:t>, die</a:t>
            </a:r>
            <a:r>
              <a:rPr lang="en-NZ" baseline="0" dirty="0">
                <a:ea typeface="ＭＳ Ｐゴシック" pitchFamily="34" charset="-128"/>
              </a:rPr>
              <a:t> op alles moeten letten</a:t>
            </a:r>
            <a:r>
              <a:rPr lang="nl-NL" baseline="0" dirty="0">
                <a:ea typeface="ＭＳ Ｐゴシック" pitchFamily="34" charset="-128"/>
              </a:rPr>
              <a:t>, die </a:t>
            </a:r>
            <a:r>
              <a:rPr lang="en-NZ" baseline="0" dirty="0">
                <a:ea typeface="ＭＳ Ｐゴシック" pitchFamily="34" charset="-128"/>
              </a:rPr>
              <a:t>niet bang zijn om dingen anders aan te pakken en </a:t>
            </a:r>
            <a:r>
              <a:rPr lang="nl-NL" baseline="0" dirty="0">
                <a:ea typeface="ＭＳ Ｐゴシック" pitchFamily="34" charset="-128"/>
              </a:rPr>
              <a:t>die </a:t>
            </a:r>
            <a:r>
              <a:rPr lang="en-NZ" baseline="0" dirty="0">
                <a:ea typeface="ＭＳ Ｐゴシック" pitchFamily="34" charset="-128"/>
              </a:rPr>
              <a:t>het ook niet erg vinden om de aandacht te trekken.</a:t>
            </a:r>
            <a:endParaRPr lang="en-US" u="sng" dirty="0">
              <a:ea typeface="ＭＳ Ｐゴシック" pitchFamily="34" charset="-128"/>
            </a:endParaRPr>
          </a:p>
        </p:txBody>
      </p:sp>
      <p:sp>
        <p:nvSpPr>
          <p:cNvPr id="23555" name="Slide Number Placeholder 3"/>
          <p:cNvSpPr>
            <a:spLocks noGrp="1"/>
          </p:cNvSpPr>
          <p:nvPr>
            <p:ph type="sldNum" sz="quarter" idx="5"/>
          </p:nvPr>
        </p:nvSpPr>
        <p:spPr bwMode="auto">
          <a:noFill/>
          <a:ln>
            <a:miter lim="800000"/>
            <a:headEnd/>
            <a:tailEnd/>
          </a:ln>
        </p:spPr>
        <p:txBody>
          <a:bodyPr/>
          <a:lstStyle/>
          <a:p>
            <a:fld id="{F7805C5A-0996-46D7-AF9D-49E71F48A025}" type="slidenum">
              <a:rPr lang="en-US"/>
              <a:pPr/>
              <a:t>5</a:t>
            </a:fld>
            <a:endParaRPr lang="en-US"/>
          </a:p>
        </p:txBody>
      </p:sp>
    </p:spTree>
    <p:extLst>
      <p:ext uri="{BB962C8B-B14F-4D97-AF65-F5344CB8AC3E}">
        <p14:creationId xmlns:p14="http://schemas.microsoft.com/office/powerpoint/2010/main" val="50454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r>
              <a:rPr lang="en-NZ" dirty="0">
                <a:ea typeface="ＭＳ Ｐゴシック" pitchFamily="34" charset="-128"/>
              </a:rPr>
              <a:t>Magenta is een combinatie</a:t>
            </a:r>
            <a:r>
              <a:rPr lang="en-NZ" baseline="0" dirty="0">
                <a:ea typeface="ＭＳ Ｐゴシック" pitchFamily="34" charset="-128"/>
              </a:rPr>
              <a:t> van rood, roze, violet/paars en heeft daarom een combinatie van alle eigenschappen van deze kleuren. Het representeert wilskracht en ook empathie, zorg, toewijding, virendelijkheid en compassie</a:t>
            </a:r>
            <a:r>
              <a:rPr lang="nl-NL" baseline="0" dirty="0">
                <a:ea typeface="ＭＳ Ｐゴシック" pitchFamily="34" charset="-128"/>
              </a:rPr>
              <a:t>.</a:t>
            </a:r>
            <a:endParaRPr lang="en-NZ" baseline="0" dirty="0">
              <a:ea typeface="ＭＳ Ｐゴシック" pitchFamily="34" charset="-128"/>
            </a:endParaRPr>
          </a:p>
          <a:p>
            <a:r>
              <a:rPr lang="en-NZ" baseline="0" dirty="0">
                <a:ea typeface="ＭＳ Ｐゴシック" pitchFamily="34" charset="-128"/>
              </a:rPr>
              <a:t>Omdat er ook rood in zit is deze kleur een gepassioneerde kleur met wilskracht e</a:t>
            </a:r>
            <a:r>
              <a:rPr lang="nl-NL" baseline="0" dirty="0">
                <a:ea typeface="ＭＳ Ｐゴシック" pitchFamily="34" charset="-128"/>
              </a:rPr>
              <a:t>n</a:t>
            </a:r>
            <a:r>
              <a:rPr lang="en-NZ" baseline="0" dirty="0">
                <a:ea typeface="ＭＳ Ｐゴシック" pitchFamily="34" charset="-128"/>
              </a:rPr>
              <a:t> enthousiasme</a:t>
            </a:r>
            <a:r>
              <a:rPr lang="nl-NL" baseline="0" dirty="0">
                <a:ea typeface="ＭＳ Ｐゴシック" pitchFamily="34" charset="-128"/>
              </a:rPr>
              <a:t>. En het kan </a:t>
            </a:r>
            <a:r>
              <a:rPr lang="en-NZ" baseline="0" dirty="0">
                <a:ea typeface="ＭＳ Ｐゴシック" pitchFamily="34" charset="-128"/>
              </a:rPr>
              <a:t>net zoals rood ook idee</a:t>
            </a:r>
            <a:r>
              <a:rPr lang="nl-NL" baseline="0" dirty="0" err="1">
                <a:ea typeface="ＭＳ Ｐゴシック" pitchFamily="34" charset="-128"/>
              </a:rPr>
              <a:t>ën</a:t>
            </a:r>
            <a:r>
              <a:rPr lang="en-NZ" baseline="0" dirty="0">
                <a:ea typeface="ＭＳ Ｐゴシック" pitchFamily="34" charset="-128"/>
              </a:rPr>
              <a:t> materialiseren.</a:t>
            </a:r>
            <a:endParaRPr lang="en-US" u="sng" dirty="0">
              <a:ea typeface="ＭＳ Ｐゴシック" pitchFamily="34" charset="-128"/>
            </a:endParaRPr>
          </a:p>
        </p:txBody>
      </p:sp>
      <p:sp>
        <p:nvSpPr>
          <p:cNvPr id="25603" name="Slide Number Placeholder 3"/>
          <p:cNvSpPr>
            <a:spLocks noGrp="1"/>
          </p:cNvSpPr>
          <p:nvPr>
            <p:ph type="sldNum" sz="quarter" idx="5"/>
          </p:nvPr>
        </p:nvSpPr>
        <p:spPr bwMode="auto">
          <a:noFill/>
          <a:ln>
            <a:miter lim="800000"/>
            <a:headEnd/>
            <a:tailEnd/>
          </a:ln>
        </p:spPr>
        <p:txBody>
          <a:bodyPr/>
          <a:lstStyle/>
          <a:p>
            <a:fld id="{40A126EB-ECF1-47E8-B841-79920D2B4E9E}" type="slidenum">
              <a:rPr lang="en-US"/>
              <a:pPr/>
              <a:t>6</a:t>
            </a:fld>
            <a:endParaRPr lang="en-US"/>
          </a:p>
        </p:txBody>
      </p:sp>
    </p:spTree>
    <p:extLst>
      <p:ext uri="{BB962C8B-B14F-4D97-AF65-F5344CB8AC3E}">
        <p14:creationId xmlns:p14="http://schemas.microsoft.com/office/powerpoint/2010/main" val="18856196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bwMode="auto">
          <a:noFill/>
          <a:ln>
            <a:solidFill>
              <a:srgbClr val="000000"/>
            </a:solidFill>
            <a:miter lim="800000"/>
            <a:headEnd/>
            <a:tailEnd/>
          </a:ln>
        </p:spPr>
      </p:sp>
      <p:sp>
        <p:nvSpPr>
          <p:cNvPr id="27650"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r>
              <a:rPr lang="en-NZ" dirty="0">
                <a:ea typeface="ＭＳ Ｐゴシック" pitchFamily="34" charset="-128"/>
              </a:rPr>
              <a:t>Omdat er ook roze in zit is deze kleur erg</a:t>
            </a:r>
            <a:r>
              <a:rPr lang="en-NZ" baseline="0" dirty="0">
                <a:ea typeface="ＭＳ Ｐゴシック" pitchFamily="34" charset="-128"/>
              </a:rPr>
              <a:t> behulpzaam en verzorgend. Het straalt medeleven en compassie uit. De kleuren violet/ paars in deze kleur geven inspiratie en de mogelijkheid om dingen anders aan te pakken, innovatief te zijn of buiten de lijntjes te kleuren</a:t>
            </a:r>
            <a:r>
              <a:rPr lang="nl-NL" baseline="0" dirty="0">
                <a:ea typeface="ＭＳ Ｐゴシック" pitchFamily="34" charset="-128"/>
              </a:rPr>
              <a:t>/treden.</a:t>
            </a:r>
            <a:endParaRPr lang="en-NZ" baseline="0" dirty="0">
              <a:ea typeface="ＭＳ Ｐゴシック" pitchFamily="34" charset="-128"/>
            </a:endParaRPr>
          </a:p>
          <a:p>
            <a:r>
              <a:rPr lang="en-NZ" baseline="0" dirty="0">
                <a:ea typeface="ＭＳ Ｐゴシック" pitchFamily="34" charset="-128"/>
              </a:rPr>
              <a:t>Als mensen deze kleur beginnen </a:t>
            </a:r>
            <a:r>
              <a:rPr lang="nl-NL" baseline="0" dirty="0">
                <a:ea typeface="ＭＳ Ｐゴシック" pitchFamily="34" charset="-128"/>
              </a:rPr>
              <a:t>te</a:t>
            </a:r>
            <a:r>
              <a:rPr lang="en-NZ" baseline="0" dirty="0">
                <a:ea typeface="ＭＳ Ｐゴシック" pitchFamily="34" charset="-128"/>
              </a:rPr>
              <a:t> dragen dan is </a:t>
            </a:r>
            <a:r>
              <a:rPr lang="nl-NL" baseline="0" dirty="0">
                <a:ea typeface="ＭＳ Ｐゴシック" pitchFamily="34" charset="-128"/>
              </a:rPr>
              <a:t>men</a:t>
            </a:r>
            <a:r>
              <a:rPr lang="en-NZ" baseline="0" dirty="0">
                <a:ea typeface="ＭＳ Ｐゴシック" pitchFamily="34" charset="-128"/>
              </a:rPr>
              <a:t> bereid</a:t>
            </a:r>
            <a:r>
              <a:rPr lang="nl-NL" baseline="0" dirty="0">
                <a:ea typeface="ＭＳ Ｐゴシック" pitchFamily="34" charset="-128"/>
              </a:rPr>
              <a:t> </a:t>
            </a:r>
            <a:r>
              <a:rPr lang="en-NZ" baseline="0" dirty="0">
                <a:ea typeface="ＭＳ Ｐゴシック" pitchFamily="34" charset="-128"/>
              </a:rPr>
              <a:t>om dingen anders te doen</a:t>
            </a:r>
            <a:r>
              <a:rPr lang="nl-NL" baseline="0" dirty="0">
                <a:ea typeface="ＭＳ Ｐゴシック" pitchFamily="34" charset="-128"/>
              </a:rPr>
              <a:t>, </a:t>
            </a:r>
            <a:r>
              <a:rPr lang="en-NZ" baseline="0" dirty="0">
                <a:ea typeface="ＭＳ Ｐゴシック" pitchFamily="34" charset="-128"/>
              </a:rPr>
              <a:t>anders aan te </a:t>
            </a:r>
            <a:r>
              <a:rPr lang="nl-NL" baseline="0" dirty="0">
                <a:ea typeface="ＭＳ Ｐゴシック" pitchFamily="34" charset="-128"/>
              </a:rPr>
              <a:t>gaan</a:t>
            </a:r>
            <a:r>
              <a:rPr lang="en-NZ" baseline="0" dirty="0">
                <a:ea typeface="ＭＳ Ｐゴシック" pitchFamily="34" charset="-128"/>
              </a:rPr>
              <a:t>pakken of </a:t>
            </a:r>
            <a:r>
              <a:rPr lang="nl-NL" baseline="0" dirty="0">
                <a:ea typeface="ＭＳ Ｐゴシック" pitchFamily="34" charset="-128"/>
              </a:rPr>
              <a:t>aan </a:t>
            </a:r>
            <a:r>
              <a:rPr lang="en-NZ" baseline="0" dirty="0">
                <a:ea typeface="ＭＳ Ｐゴシック" pitchFamily="34" charset="-128"/>
              </a:rPr>
              <a:t>iets nieuws te </a:t>
            </a:r>
            <a:r>
              <a:rPr lang="nl-NL" baseline="0" dirty="0">
                <a:ea typeface="ＭＳ Ｐゴシック" pitchFamily="34" charset="-128"/>
              </a:rPr>
              <a:t>gaan </a:t>
            </a:r>
            <a:r>
              <a:rPr lang="en-NZ" baseline="0" dirty="0">
                <a:ea typeface="ＭＳ Ｐゴシック" pitchFamily="34" charset="-128"/>
              </a:rPr>
              <a:t>beginnen.</a:t>
            </a:r>
            <a:endParaRPr lang="en-US" u="sng" dirty="0">
              <a:ea typeface="ＭＳ Ｐゴシック" pitchFamily="34" charset="-128"/>
            </a:endParaRPr>
          </a:p>
        </p:txBody>
      </p:sp>
      <p:sp>
        <p:nvSpPr>
          <p:cNvPr id="27651" name="Slide Number Placeholder 3"/>
          <p:cNvSpPr>
            <a:spLocks noGrp="1"/>
          </p:cNvSpPr>
          <p:nvPr>
            <p:ph type="sldNum" sz="quarter" idx="5"/>
          </p:nvPr>
        </p:nvSpPr>
        <p:spPr bwMode="auto">
          <a:noFill/>
          <a:ln>
            <a:miter lim="800000"/>
            <a:headEnd/>
            <a:tailEnd/>
          </a:ln>
        </p:spPr>
        <p:txBody>
          <a:bodyPr/>
          <a:lstStyle/>
          <a:p>
            <a:fld id="{28B0FE22-1D3F-463C-A084-2E8E7C954473}" type="slidenum">
              <a:rPr lang="en-US"/>
              <a:pPr/>
              <a:t>7</a:t>
            </a:fld>
            <a:endParaRPr lang="en-US"/>
          </a:p>
        </p:txBody>
      </p:sp>
    </p:spTree>
    <p:extLst>
      <p:ext uri="{BB962C8B-B14F-4D97-AF65-F5344CB8AC3E}">
        <p14:creationId xmlns:p14="http://schemas.microsoft.com/office/powerpoint/2010/main" val="11929258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p:spPr>
      </p:sp>
      <p:sp>
        <p:nvSpPr>
          <p:cNvPr id="29698"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r>
              <a:rPr lang="nl-NL" dirty="0">
                <a:ea typeface="ＭＳ Ｐゴシック" pitchFamily="34" charset="-128"/>
              </a:rPr>
              <a:t>Betrouwbare</a:t>
            </a:r>
            <a:r>
              <a:rPr lang="nl-NL" baseline="0" dirty="0">
                <a:ea typeface="ＭＳ Ｐゴシック" pitchFamily="34" charset="-128"/>
              </a:rPr>
              <a:t> </a:t>
            </a:r>
            <a:r>
              <a:rPr lang="en-NZ" dirty="0">
                <a:ea typeface="ＭＳ Ｐゴシック" pitchFamily="34" charset="-128"/>
              </a:rPr>
              <a:t>en loya</a:t>
            </a:r>
            <a:r>
              <a:rPr lang="nl-NL" dirty="0">
                <a:ea typeface="ＭＳ Ｐゴシック" pitchFamily="34" charset="-128"/>
              </a:rPr>
              <a:t>le</a:t>
            </a:r>
            <a:r>
              <a:rPr lang="en-NZ" dirty="0">
                <a:ea typeface="ＭＳ Ｐゴシック" pitchFamily="34" charset="-128"/>
              </a:rPr>
              <a:t> perso</a:t>
            </a:r>
            <a:r>
              <a:rPr lang="nl-NL" dirty="0" err="1">
                <a:ea typeface="ＭＳ Ｐゴシック" pitchFamily="34" charset="-128"/>
              </a:rPr>
              <a:t>nen</a:t>
            </a:r>
            <a:r>
              <a:rPr lang="en-NZ" dirty="0">
                <a:ea typeface="ＭＳ Ｐゴシック" pitchFamily="34" charset="-128"/>
              </a:rPr>
              <a:t>. Z</a:t>
            </a:r>
            <a:r>
              <a:rPr lang="nl-NL" dirty="0" err="1">
                <a:ea typeface="ＭＳ Ｐゴシック" pitchFamily="34" charset="-128"/>
              </a:rPr>
              <a:t>ullen</a:t>
            </a:r>
            <a:r>
              <a:rPr lang="nl-NL" baseline="0" dirty="0">
                <a:ea typeface="ＭＳ Ｐゴシック" pitchFamily="34" charset="-128"/>
              </a:rPr>
              <a:t> </a:t>
            </a:r>
            <a:r>
              <a:rPr lang="en-NZ" dirty="0">
                <a:ea typeface="ＭＳ Ｐゴシック" pitchFamily="34" charset="-128"/>
              </a:rPr>
              <a:t>vaak meer doen dan verwacht</a:t>
            </a:r>
            <a:r>
              <a:rPr lang="en-NZ" baseline="0" dirty="0">
                <a:ea typeface="ＭＳ Ｐゴシック" pitchFamily="34" charset="-128"/>
              </a:rPr>
              <a:t> wordt, ge</a:t>
            </a:r>
            <a:r>
              <a:rPr lang="nl-NL" baseline="0" dirty="0">
                <a:ea typeface="ＭＳ Ｐゴシック" pitchFamily="34" charset="-128"/>
              </a:rPr>
              <a:t>ven</a:t>
            </a:r>
            <a:r>
              <a:rPr lang="en-NZ" baseline="0" dirty="0">
                <a:ea typeface="ＭＳ Ｐゴシック" pitchFamily="34" charset="-128"/>
              </a:rPr>
              <a:t> 150% en doen veel dingen met passie. Hebben een vriendelijk karakter en </a:t>
            </a:r>
            <a:r>
              <a:rPr lang="nl-NL" baseline="0" dirty="0">
                <a:ea typeface="ＭＳ Ｐゴシック" pitchFamily="34" charset="-128"/>
              </a:rPr>
              <a:t> ze </a:t>
            </a:r>
            <a:r>
              <a:rPr lang="en-NZ" baseline="0" dirty="0">
                <a:ea typeface="ＭＳ Ｐゴシック" pitchFamily="34" charset="-128"/>
              </a:rPr>
              <a:t>hebben een groot en gevoelig hart. Ze kunnen heel veel liefde geven, soms zelfs een beetje te veel. Ze </a:t>
            </a:r>
            <a:r>
              <a:rPr lang="nl-NL" baseline="0" dirty="0">
                <a:ea typeface="ＭＳ Ｐゴシック" pitchFamily="34" charset="-128"/>
              </a:rPr>
              <a:t>zijn</a:t>
            </a:r>
            <a:r>
              <a:rPr lang="en-NZ" baseline="0" dirty="0">
                <a:ea typeface="ＭＳ Ｐゴシック" pitchFamily="34" charset="-128"/>
              </a:rPr>
              <a:t> opvallend</a:t>
            </a:r>
            <a:r>
              <a:rPr lang="nl-NL" baseline="0" dirty="0">
                <a:ea typeface="ＭＳ Ｐゴシック" pitchFamily="34" charset="-128"/>
              </a:rPr>
              <a:t>e</a:t>
            </a:r>
            <a:r>
              <a:rPr lang="en-NZ" baseline="0" dirty="0">
                <a:ea typeface="ＭＳ Ｐゴシック" pitchFamily="34" charset="-128"/>
              </a:rPr>
              <a:t>, vrolijk</a:t>
            </a:r>
            <a:r>
              <a:rPr lang="nl-NL" baseline="0" dirty="0">
                <a:ea typeface="ＭＳ Ｐゴシック" pitchFamily="34" charset="-128"/>
              </a:rPr>
              <a:t>e</a:t>
            </a:r>
            <a:r>
              <a:rPr lang="en-NZ" baseline="0" dirty="0">
                <a:ea typeface="ＭＳ Ｐゴシック" pitchFamily="34" charset="-128"/>
              </a:rPr>
              <a:t> en humorvol</a:t>
            </a:r>
            <a:r>
              <a:rPr lang="nl-NL" baseline="0" dirty="0">
                <a:ea typeface="ＭＳ Ｐゴシック" pitchFamily="34" charset="-128"/>
              </a:rPr>
              <a:t>le</a:t>
            </a:r>
            <a:r>
              <a:rPr lang="en-NZ" baseline="0" dirty="0">
                <a:ea typeface="ＭＳ Ｐゴシック" pitchFamily="34" charset="-128"/>
              </a:rPr>
              <a:t> persoonlijkhe</a:t>
            </a:r>
            <a:r>
              <a:rPr lang="nl-NL" baseline="0" dirty="0">
                <a:ea typeface="ＭＳ Ｐゴシック" pitchFamily="34" charset="-128"/>
              </a:rPr>
              <a:t>den</a:t>
            </a:r>
            <a:r>
              <a:rPr lang="en-NZ" baseline="0" dirty="0">
                <a:ea typeface="ＭＳ Ｐゴシック" pitchFamily="34" charset="-128"/>
              </a:rPr>
              <a:t> en </a:t>
            </a:r>
            <a:r>
              <a:rPr lang="nl-NL" baseline="0" dirty="0">
                <a:ea typeface="ＭＳ Ｐゴシック" pitchFamily="34" charset="-128"/>
              </a:rPr>
              <a:t>ze </a:t>
            </a:r>
            <a:r>
              <a:rPr lang="en-NZ" baseline="0" dirty="0">
                <a:ea typeface="ＭＳ Ｐゴシック" pitchFamily="34" charset="-128"/>
              </a:rPr>
              <a:t>hebben veel energie. Ze houden van opwindende dingen en kunnen hierdoor ook de aandacht krijgen die ze zoeken. </a:t>
            </a:r>
          </a:p>
          <a:p>
            <a:r>
              <a:rPr lang="en-NZ" baseline="0" dirty="0">
                <a:ea typeface="ＭＳ Ｐゴシック" pitchFamily="34" charset="-128"/>
              </a:rPr>
              <a:t>Ze zijn heel liefdevol en </a:t>
            </a:r>
            <a:r>
              <a:rPr lang="nl-NL" baseline="0" dirty="0">
                <a:ea typeface="ＭＳ Ｐゴシック" pitchFamily="34" charset="-128"/>
              </a:rPr>
              <a:t>be</a:t>
            </a:r>
            <a:r>
              <a:rPr lang="en-NZ" baseline="0" dirty="0">
                <a:ea typeface="ＭＳ Ｐゴシック" pitchFamily="34" charset="-128"/>
              </a:rPr>
              <a:t>hulpzaam</a:t>
            </a:r>
            <a:r>
              <a:rPr lang="nl-NL" baseline="0" dirty="0">
                <a:ea typeface="ＭＳ Ｐゴシック" pitchFamily="34" charset="-128"/>
              </a:rPr>
              <a:t>, </a:t>
            </a:r>
            <a:r>
              <a:rPr lang="en-NZ" baseline="0" dirty="0">
                <a:ea typeface="ＭＳ Ｐゴシック" pitchFamily="34" charset="-128"/>
              </a:rPr>
              <a:t>zeker voor hun partner en</a:t>
            </a:r>
            <a:r>
              <a:rPr lang="nl-NL" baseline="0" dirty="0">
                <a:ea typeface="ＭＳ Ｐゴシック" pitchFamily="34" charset="-128"/>
              </a:rPr>
              <a:t>/of</a:t>
            </a:r>
            <a:r>
              <a:rPr lang="en-NZ" baseline="0" dirty="0">
                <a:ea typeface="ＭＳ Ｐゴシック" pitchFamily="34" charset="-128"/>
              </a:rPr>
              <a:t> vrienden</a:t>
            </a:r>
            <a:r>
              <a:rPr lang="nl-NL" baseline="0" dirty="0">
                <a:ea typeface="ＭＳ Ｐゴシック" pitchFamily="34" charset="-128"/>
              </a:rPr>
              <a:t>. Ze </a:t>
            </a:r>
            <a:r>
              <a:rPr lang="en-NZ" baseline="0" dirty="0">
                <a:ea typeface="ＭＳ Ｐゴシック" pitchFamily="34" charset="-128"/>
              </a:rPr>
              <a:t>kunnen hun mening aanpassen</a:t>
            </a:r>
            <a:r>
              <a:rPr lang="nl-NL" baseline="0" dirty="0">
                <a:ea typeface="ＭＳ Ｐゴシック" pitchFamily="34" charset="-128"/>
              </a:rPr>
              <a:t>, </a:t>
            </a:r>
            <a:r>
              <a:rPr lang="en-NZ" baseline="0" dirty="0">
                <a:ea typeface="ＭＳ Ｐゴシック" pitchFamily="34" charset="-128"/>
              </a:rPr>
              <a:t>als ze denken dat dit nodig is. Ze zullen altijd klaar staan voor hun vrienden en collega’s. Ze geven vaak en soms te veel</a:t>
            </a:r>
            <a:r>
              <a:rPr lang="nl-NL" baseline="0" dirty="0">
                <a:ea typeface="ＭＳ Ｐゴシック" pitchFamily="34" charset="-128"/>
              </a:rPr>
              <a:t>. Dan</a:t>
            </a:r>
            <a:r>
              <a:rPr lang="en-NZ" baseline="0" dirty="0">
                <a:ea typeface="ＭＳ Ｐゴシック" pitchFamily="34" charset="-128"/>
              </a:rPr>
              <a:t> vergeten ze zichzelf. Ze kunnen wel eens te hard voor zichzelf zijn en zouden net zoveel liefde en aandacht aan zichzelf moeten geven als ze dat </a:t>
            </a:r>
            <a:r>
              <a:rPr lang="nl-NL" baseline="0" dirty="0">
                <a:ea typeface="ＭＳ Ｐゴシック" pitchFamily="34" charset="-128"/>
              </a:rPr>
              <a:t>aan</a:t>
            </a:r>
            <a:r>
              <a:rPr lang="en-NZ" baseline="0" dirty="0">
                <a:ea typeface="ＭＳ Ｐゴシック" pitchFamily="34" charset="-128"/>
              </a:rPr>
              <a:t> anderen doen.</a:t>
            </a:r>
            <a:endParaRPr lang="en-NZ" dirty="0">
              <a:ea typeface="ＭＳ Ｐゴシック" pitchFamily="34" charset="-128"/>
            </a:endParaRPr>
          </a:p>
          <a:p>
            <a:r>
              <a:rPr lang="en-NZ" dirty="0">
                <a:ea typeface="ＭＳ Ｐゴシック" pitchFamily="34" charset="-128"/>
              </a:rPr>
              <a:t>Ze zijn dynamisch en innovatief en altijd</a:t>
            </a:r>
            <a:r>
              <a:rPr lang="en-NZ" baseline="0" dirty="0">
                <a:ea typeface="ＭＳ Ｐゴシック" pitchFamily="34" charset="-128"/>
              </a:rPr>
              <a:t> bereid om dingen anders te doen en gaan veranderingen niet uit de weg. Ze houden van de kleine dingen in het leven en kunnen erg gelukkig zijn met een klein gebaar</a:t>
            </a:r>
            <a:r>
              <a:rPr lang="nl-NL" baseline="0" dirty="0">
                <a:ea typeface="ＭＳ Ｐゴシック" pitchFamily="34" charset="-128"/>
              </a:rPr>
              <a:t>,</a:t>
            </a:r>
            <a:r>
              <a:rPr lang="en-NZ" baseline="0" dirty="0">
                <a:ea typeface="ＭＳ Ｐゴシック" pitchFamily="34" charset="-128"/>
              </a:rPr>
              <a:t> zoals een enkele bloem of een schouderklopje</a:t>
            </a:r>
            <a:r>
              <a:rPr lang="nl-NL" baseline="0" dirty="0">
                <a:ea typeface="ＭＳ Ｐゴシック" pitchFamily="34" charset="-128"/>
              </a:rPr>
              <a:t>.</a:t>
            </a:r>
            <a:endParaRPr lang="en-US" u="sng" dirty="0">
              <a:ea typeface="ＭＳ Ｐゴシック" pitchFamily="34" charset="-128"/>
            </a:endParaRPr>
          </a:p>
        </p:txBody>
      </p:sp>
      <p:sp>
        <p:nvSpPr>
          <p:cNvPr id="29699" name="Slide Number Placeholder 3"/>
          <p:cNvSpPr>
            <a:spLocks noGrp="1"/>
          </p:cNvSpPr>
          <p:nvPr>
            <p:ph type="sldNum" sz="quarter" idx="5"/>
          </p:nvPr>
        </p:nvSpPr>
        <p:spPr bwMode="auto">
          <a:noFill/>
          <a:ln>
            <a:miter lim="800000"/>
            <a:headEnd/>
            <a:tailEnd/>
          </a:ln>
        </p:spPr>
        <p:txBody>
          <a:bodyPr/>
          <a:lstStyle/>
          <a:p>
            <a:fld id="{0B7530AA-AFDD-43C7-AD71-B0EF2163AA80}" type="slidenum">
              <a:rPr lang="en-US"/>
              <a:pPr/>
              <a:t>8</a:t>
            </a:fld>
            <a:endParaRPr lang="en-US"/>
          </a:p>
        </p:txBody>
      </p:sp>
    </p:spTree>
    <p:extLst>
      <p:ext uri="{BB962C8B-B14F-4D97-AF65-F5344CB8AC3E}">
        <p14:creationId xmlns:p14="http://schemas.microsoft.com/office/powerpoint/2010/main" val="5969955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bwMode="auto">
          <a:noFill/>
          <a:ln>
            <a:solidFill>
              <a:srgbClr val="000000"/>
            </a:solidFill>
            <a:miter lim="800000"/>
            <a:headEnd/>
            <a:tailEnd/>
          </a:ln>
        </p:spPr>
      </p:sp>
      <p:sp>
        <p:nvSpPr>
          <p:cNvPr id="31746" name="Notes Placeholder 2"/>
          <p:cNvSpPr>
            <a:spLocks noGrp="1"/>
          </p:cNvSpPr>
          <p:nvPr>
            <p:ph type="body" idx="1"/>
            <p:custDataLst>
              <p:tags r:id="rId1"/>
            </p:custDataLst>
          </p:nvPr>
        </p:nvSpPr>
        <p:spPr bwMode="auto">
          <a:noFill/>
        </p:spPr>
        <p:txBody>
          <a:bodyPr wrap="square" numCol="1" anchor="t" anchorCtr="0" compatLnSpc="1">
            <a:prstTxWarp prst="textNoShape">
              <a:avLst/>
            </a:prstTxWarp>
          </a:bodyPr>
          <a:lstStyle/>
          <a:p>
            <a:r>
              <a:rPr lang="en-NZ" dirty="0">
                <a:ea typeface="ＭＳ Ｐゴシック" pitchFamily="34" charset="-128"/>
              </a:rPr>
              <a:t>Straa</a:t>
            </a:r>
            <a:r>
              <a:rPr lang="nl-NL" dirty="0" err="1">
                <a:ea typeface="ＭＳ Ｐゴシック" pitchFamily="34" charset="-128"/>
              </a:rPr>
              <a:t>lt</a:t>
            </a:r>
            <a:r>
              <a:rPr lang="en-NZ" baseline="0" dirty="0">
                <a:ea typeface="ＭＳ Ｐゴシック" pitchFamily="34" charset="-128"/>
              </a:rPr>
              <a:t> energie, plezier en opwinding uit. Het japanse bedrijf Sanrio (Hello Kitty) laat dit zien in hun produkten die voornamelijk voor kinderen zijn</a:t>
            </a:r>
            <a:r>
              <a:rPr lang="nl-NL" baseline="0" dirty="0">
                <a:ea typeface="ＭＳ Ｐゴシック" pitchFamily="34" charset="-128"/>
              </a:rPr>
              <a:t>. Ook</a:t>
            </a:r>
            <a:r>
              <a:rPr lang="en-NZ" baseline="0" dirty="0">
                <a:ea typeface="ＭＳ Ｐゴシック" pitchFamily="34" charset="-128"/>
              </a:rPr>
              <a:t> Barbie (auto, huis etc)</a:t>
            </a:r>
            <a:r>
              <a:rPr lang="nl-NL" baseline="0" dirty="0">
                <a:ea typeface="ＭＳ Ｐゴシック" pitchFamily="34" charset="-128"/>
              </a:rPr>
              <a:t> doet dit.</a:t>
            </a:r>
            <a:endParaRPr lang="en-NZ" baseline="0" dirty="0">
              <a:ea typeface="ＭＳ Ｐゴシック" pitchFamily="34" charset="-128"/>
            </a:endParaRPr>
          </a:p>
          <a:p>
            <a:r>
              <a:rPr lang="en-NZ" baseline="0" dirty="0">
                <a:ea typeface="ＭＳ Ｐゴシック" pitchFamily="34" charset="-128"/>
              </a:rPr>
              <a:t>Het heeft iets vrouwelijks</a:t>
            </a:r>
            <a:r>
              <a:rPr lang="nl-NL" baseline="0" dirty="0">
                <a:ea typeface="ＭＳ Ｐゴシック" pitchFamily="34" charset="-128"/>
              </a:rPr>
              <a:t>, </a:t>
            </a:r>
            <a:r>
              <a:rPr lang="en-NZ" baseline="0" dirty="0">
                <a:ea typeface="ＭＳ Ｐゴシック" pitchFamily="34" charset="-128"/>
              </a:rPr>
              <a:t>zoals zacht roz</a:t>
            </a:r>
            <a:r>
              <a:rPr lang="nl-NL" baseline="0" dirty="0">
                <a:ea typeface="ＭＳ Ｐゴシック" pitchFamily="34" charset="-128"/>
              </a:rPr>
              <a:t>e. Doordat</a:t>
            </a:r>
            <a:r>
              <a:rPr lang="en-NZ" baseline="0" dirty="0">
                <a:ea typeface="ＭＳ Ｐゴシック" pitchFamily="34" charset="-128"/>
              </a:rPr>
              <a:t> het zo opvallend is</a:t>
            </a:r>
            <a:r>
              <a:rPr lang="nl-NL" baseline="0" dirty="0">
                <a:ea typeface="ＭＳ Ｐゴシック" pitchFamily="34" charset="-128"/>
              </a:rPr>
              <a:t>, </a:t>
            </a:r>
            <a:r>
              <a:rPr lang="en-NZ" baseline="0" dirty="0">
                <a:ea typeface="ＭＳ Ｐゴシック" pitchFamily="34" charset="-128"/>
              </a:rPr>
              <a:t>vraagt het de aandacht</a:t>
            </a:r>
            <a:r>
              <a:rPr lang="nl-NL" baseline="0" dirty="0">
                <a:ea typeface="ＭＳ Ｐゴシック" pitchFamily="34" charset="-128"/>
              </a:rPr>
              <a:t>. De kleur</a:t>
            </a:r>
            <a:r>
              <a:rPr lang="en-NZ" baseline="0" dirty="0">
                <a:ea typeface="ＭＳ Ｐゴシック" pitchFamily="34" charset="-128"/>
              </a:rPr>
              <a:t> is sensueel </a:t>
            </a:r>
            <a:r>
              <a:rPr lang="nl-NL" baseline="0" dirty="0">
                <a:ea typeface="ＭＳ Ｐゴシック" pitchFamily="34" charset="-128"/>
              </a:rPr>
              <a:t>en</a:t>
            </a:r>
            <a:r>
              <a:rPr lang="en-NZ" baseline="0" dirty="0">
                <a:ea typeface="ＭＳ Ｐゴシック" pitchFamily="34" charset="-128"/>
              </a:rPr>
              <a:t> heel theatraal</a:t>
            </a:r>
            <a:r>
              <a:rPr lang="nl-NL" baseline="0" dirty="0">
                <a:ea typeface="ＭＳ Ｐゴシック" pitchFamily="34" charset="-128"/>
              </a:rPr>
              <a:t>. Het</a:t>
            </a:r>
            <a:r>
              <a:rPr lang="en-NZ" baseline="0" dirty="0">
                <a:ea typeface="ＭＳ Ｐゴシック" pitchFamily="34" charset="-128"/>
              </a:rPr>
              <a:t> wordt daarom ook gebruikt in advertenties voor cosmetica.</a:t>
            </a:r>
          </a:p>
          <a:p>
            <a:r>
              <a:rPr lang="en-NZ" baseline="0" dirty="0">
                <a:ea typeface="ＭＳ Ｐゴシック" pitchFamily="34" charset="-128"/>
              </a:rPr>
              <a:t>Deze kleur staat ook voor innovatief denken en wordt gebruikt door </a:t>
            </a:r>
            <a:r>
              <a:rPr lang="nl-NL" baseline="0" dirty="0">
                <a:ea typeface="ＭＳ Ｐゴシック" pitchFamily="34" charset="-128"/>
              </a:rPr>
              <a:t>de </a:t>
            </a:r>
            <a:r>
              <a:rPr lang="en-NZ" baseline="0" dirty="0">
                <a:ea typeface="ＭＳ Ｐゴシック" pitchFamily="34" charset="-128"/>
              </a:rPr>
              <a:t>Deutsche Telekom.</a:t>
            </a:r>
            <a:endParaRPr lang="en-US" u="sng" dirty="0">
              <a:ea typeface="ＭＳ Ｐゴシック" pitchFamily="34" charset="-128"/>
            </a:endParaRPr>
          </a:p>
        </p:txBody>
      </p:sp>
      <p:sp>
        <p:nvSpPr>
          <p:cNvPr id="31747" name="Slide Number Placeholder 3"/>
          <p:cNvSpPr>
            <a:spLocks noGrp="1"/>
          </p:cNvSpPr>
          <p:nvPr>
            <p:ph type="sldNum" sz="quarter" idx="5"/>
          </p:nvPr>
        </p:nvSpPr>
        <p:spPr bwMode="auto">
          <a:noFill/>
          <a:ln>
            <a:miter lim="800000"/>
            <a:headEnd/>
            <a:tailEnd/>
          </a:ln>
        </p:spPr>
        <p:txBody>
          <a:bodyPr/>
          <a:lstStyle/>
          <a:p>
            <a:fld id="{BC9F2BB9-5656-4370-8AAD-FA2B88CD7C7B}" type="slidenum">
              <a:rPr lang="en-US"/>
              <a:pPr/>
              <a:t>9</a:t>
            </a:fld>
            <a:endParaRPr lang="en-US"/>
          </a:p>
        </p:txBody>
      </p:sp>
    </p:spTree>
    <p:extLst>
      <p:ext uri="{BB962C8B-B14F-4D97-AF65-F5344CB8AC3E}">
        <p14:creationId xmlns:p14="http://schemas.microsoft.com/office/powerpoint/2010/main" val="661047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BB2F1C59-5D46-42C7-9555-9D6F45118392}" type="datetimeFigureOut">
              <a:rPr lang="en-US"/>
              <a:pPr>
                <a:defRPr/>
              </a:pPr>
              <a:t>5/22/19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46580E2-4800-4A54-B1C5-132ED88ABC1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C6C965D1-F10B-4298-9945-5BBC0F80C7C3}" type="datetimeFigureOut">
              <a:rPr lang="en-US"/>
              <a:pPr>
                <a:defRPr/>
              </a:pPr>
              <a:t>5/22/19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C01A567-2C83-402D-842B-A12B7B3E708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970860-CE61-4A32-9A8A-7E2670748C9C}" type="datetimeFigureOut">
              <a:rPr lang="en-US"/>
              <a:pPr>
                <a:defRPr/>
              </a:pPr>
              <a:t>5/22/19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ED4BDA2-D62B-49A1-A723-E0DB34B4A54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BB104F1-5111-4CAE-851D-A04C17394932}" type="datetimeFigureOut">
              <a:rPr lang="en-US"/>
              <a:pPr>
                <a:defRPr/>
              </a:pPr>
              <a:t>5/22/19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B335240-8BA9-4132-8FAF-70873B99D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48E2391-5DF7-44B9-8438-01CED43B5DB4}" type="datetimeFigureOut">
              <a:rPr lang="en-US"/>
              <a:pPr>
                <a:defRPr/>
              </a:pPr>
              <a:t>5/22/19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BB9E39-8071-4ABC-A8F4-BE0F2C5100B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FD301676-2D97-4701-A042-16C580FB096A}" type="datetimeFigureOut">
              <a:rPr lang="en-US"/>
              <a:pPr>
                <a:defRPr/>
              </a:pPr>
              <a:t>5/22/19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2D0A759-493D-48A1-89A8-2D076ED2065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370CBA9C-C8B9-430A-9322-28DC1C10E56C}" type="datetimeFigureOut">
              <a:rPr lang="en-US"/>
              <a:pPr>
                <a:defRPr/>
              </a:pPr>
              <a:t>5/22/19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C434B8B-413A-4AF2-82BD-B119952B21D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C7C73E4A-A793-4EBC-82D4-A06C897FBD33}" type="datetimeFigureOut">
              <a:rPr lang="en-US"/>
              <a:pPr>
                <a:defRPr/>
              </a:pPr>
              <a:t>5/22/19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DE9A98C-EE62-415D-8E54-251706EE947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03823A9-675C-431A-8818-00B07E855FB1}" type="datetimeFigureOut">
              <a:rPr lang="en-US"/>
              <a:pPr>
                <a:defRPr/>
              </a:pPr>
              <a:t>5/22/19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D514B19-92F1-44E8-B580-B59D33C6E07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6760C289-92AC-4EA3-BC68-F4FA2B220CA7}" type="datetimeFigureOut">
              <a:rPr lang="en-US"/>
              <a:pPr>
                <a:defRPr/>
              </a:pPr>
              <a:t>5/22/19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E67825C-BFDD-46B2-8EA5-A38E36A7A8C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95A2A3B-0212-41C7-8227-02C80838BE30}" type="datetimeFigureOut">
              <a:rPr lang="en-US"/>
              <a:pPr>
                <a:defRPr/>
              </a:pPr>
              <a:t>5/22/19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656043C-A37D-492D-BD66-AC6EF232838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6000" r="-6000"/>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84757B4-8FF0-4975-85F7-CBAFA7009337}" type="datetimeFigureOut">
              <a:rPr lang="en-US"/>
              <a:pPr>
                <a:defRPr/>
              </a:pPr>
              <a:t>5/22/19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19D2BE3-C7D6-4989-A4C8-6D236401D01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2.jpeg"/><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7.xml"/><Relationship Id="rId1" Type="http://schemas.openxmlformats.org/officeDocument/2006/relationships/tags" Target="../tags/tag26.xml"/><Relationship Id="rId5" Type="http://schemas.openxmlformats.org/officeDocument/2006/relationships/image" Target="../media/image9.png"/><Relationship Id="rId4"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xml"/><Relationship Id="rId1" Type="http://schemas.openxmlformats.org/officeDocument/2006/relationships/tags" Target="../tags/tag8.xml"/><Relationship Id="rId5" Type="http://schemas.openxmlformats.org/officeDocument/2006/relationships/image" Target="../media/image3.jpeg"/><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xml"/><Relationship Id="rId1" Type="http://schemas.openxmlformats.org/officeDocument/2006/relationships/tags" Target="../tags/tag11.xml"/><Relationship Id="rId5" Type="http://schemas.openxmlformats.org/officeDocument/2006/relationships/image" Target="../media/image4.jpeg"/><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tags" Target="../tags/tag14.xml"/><Relationship Id="rId5" Type="http://schemas.openxmlformats.org/officeDocument/2006/relationships/image" Target="../media/image5.jpeg"/><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 Id="rId5" Type="http://schemas.openxmlformats.org/officeDocument/2006/relationships/image" Target="../media/image6.jpeg"/><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1.xml"/><Relationship Id="rId1" Type="http://schemas.openxmlformats.org/officeDocument/2006/relationships/tags" Target="../tags/tag20.xml"/><Relationship Id="rId5" Type="http://schemas.openxmlformats.org/officeDocument/2006/relationships/image" Target="../media/image7.jpeg"/><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4.xml"/><Relationship Id="rId1" Type="http://schemas.openxmlformats.org/officeDocument/2006/relationships/tags" Target="../tags/tag23.xml"/><Relationship Id="rId5" Type="http://schemas.openxmlformats.org/officeDocument/2006/relationships/image" Target="../media/image8.jpeg"/><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755650" y="2492375"/>
            <a:ext cx="7772400" cy="1470025"/>
          </a:xfrm>
        </p:spPr>
        <p:txBody>
          <a:bodyPr/>
          <a:lstStyle/>
          <a:p>
            <a:pPr eaLnBrk="1" hangingPunct="1"/>
            <a:r>
              <a:rPr lang="en-US" dirty="0" err="1">
                <a:solidFill>
                  <a:srgbClr val="FFFF99"/>
                </a:solidFill>
              </a:rPr>
              <a:t>Meditatie</a:t>
            </a:r>
            <a:endParaRPr lang="en-US" dirty="0">
              <a:solidFill>
                <a:srgbClr val="FFFF99"/>
              </a:solidFill>
            </a:endParaRPr>
          </a:p>
        </p:txBody>
      </p:sp>
      <p:pic>
        <p:nvPicPr>
          <p:cNvPr id="3076" name="Picture 6" descr="meditation.jpg"/>
          <p:cNvPicPr>
            <a:picLocks noChangeAspect="1"/>
          </p:cNvPicPr>
          <p:nvPr>
            <p:custDataLst>
              <p:tags r:id="rId2"/>
            </p:custDataLst>
          </p:nvPr>
        </p:nvPicPr>
        <p:blipFill>
          <a:blip r:embed="rId6" cstate="print"/>
          <a:srcRect/>
          <a:stretch>
            <a:fillRect/>
          </a:stretch>
        </p:blipFill>
        <p:spPr bwMode="auto">
          <a:xfrm>
            <a:off x="0" y="0"/>
            <a:ext cx="2286000" cy="2857500"/>
          </a:xfrm>
          <a:prstGeom prst="rect">
            <a:avLst/>
          </a:prstGeom>
          <a:noFill/>
          <a:ln w="9525">
            <a:noFill/>
            <a:miter lim="800000"/>
            <a:headEnd/>
            <a:tailEnd/>
          </a:ln>
        </p:spPr>
      </p:pic>
      <p:pic>
        <p:nvPicPr>
          <p:cNvPr id="3077" name="Picture 7" descr="meditation.jpg"/>
          <p:cNvPicPr>
            <a:picLocks noChangeAspect="1"/>
          </p:cNvPicPr>
          <p:nvPr>
            <p:custDataLst>
              <p:tags r:id="rId3"/>
            </p:custDataLst>
          </p:nvPr>
        </p:nvPicPr>
        <p:blipFill>
          <a:blip r:embed="rId6" cstate="print"/>
          <a:srcRect/>
          <a:stretch>
            <a:fillRect/>
          </a:stretch>
        </p:blipFill>
        <p:spPr bwMode="auto">
          <a:xfrm>
            <a:off x="6858000" y="0"/>
            <a:ext cx="2286000" cy="2857500"/>
          </a:xfrm>
          <a:prstGeom prst="rect">
            <a:avLst/>
          </a:prstGeom>
          <a:noFill/>
          <a:ln w="9525">
            <a:noFill/>
            <a:miter lim="800000"/>
            <a:headEnd/>
            <a:tailEnd/>
          </a:ln>
        </p:spPr>
      </p:pic>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1" descr="Magenta_16_10.pdf"/>
          <p:cNvPicPr>
            <a:picLocks noChangeAspect="1"/>
          </p:cNvPicPr>
          <p:nvPr>
            <p:custDataLst>
              <p:tags r:id="rId2"/>
            </p:custDataLst>
          </p:nvPr>
        </p:nvPicPr>
        <p:blipFill>
          <a:blip r:embed="rId5" cstate="print"/>
          <a:srcRect/>
          <a:stretch>
            <a:fillRect/>
          </a:stretch>
        </p:blipFill>
        <p:spPr bwMode="auto">
          <a:xfrm rot="5400000">
            <a:off x="1128779" y="778925"/>
            <a:ext cx="6857998" cy="5300149"/>
          </a:xfrm>
          <a:prstGeom prst="rect">
            <a:avLst/>
          </a:prstGeom>
          <a:noFill/>
          <a:ln w="9525">
            <a:noFill/>
            <a:miter lim="800000"/>
            <a:headEnd/>
            <a:tailEnd/>
          </a:ln>
        </p:spPr>
      </p:pic>
    </p:spTree>
    <p:custDataLst>
      <p:tags r:id="rId1"/>
    </p:custDataLst>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4818"/>
                                        </p:tgtEl>
                                        <p:attrNameLst>
                                          <p:attrName>style.visibility</p:attrName>
                                        </p:attrNameLst>
                                      </p:cBhvr>
                                      <p:to>
                                        <p:strVal val="visible"/>
                                      </p:to>
                                    </p:set>
                                    <p:animEffect transition="in" filter="dissolve">
                                      <p:cBhvr>
                                        <p:cTn id="7" dur="5000"/>
                                        <p:tgtEl>
                                          <p:spTgt spid="348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dirty="0" err="1">
                <a:solidFill>
                  <a:srgbClr val="FFFF99"/>
                </a:solidFill>
              </a:rPr>
              <a:t>Notities</a:t>
            </a:r>
            <a:r>
              <a:rPr lang="en-US" dirty="0">
                <a:solidFill>
                  <a:srgbClr val="FFFF99"/>
                </a:solidFill>
              </a:rPr>
              <a:t>:</a:t>
            </a:r>
          </a:p>
        </p:txBody>
      </p:sp>
      <p:sp>
        <p:nvSpPr>
          <p:cNvPr id="3" name="Content Placeholder 2"/>
          <p:cNvSpPr>
            <a:spLocks noGrp="1"/>
          </p:cNvSpPr>
          <p:nvPr>
            <p:ph idx="1"/>
          </p:nvPr>
        </p:nvSpPr>
        <p:spPr>
          <a:xfrm>
            <a:off x="457200" y="1600200"/>
            <a:ext cx="8229600" cy="2908300"/>
          </a:xfrm>
        </p:spPr>
        <p:txBody>
          <a:bodyPr/>
          <a:lstStyle/>
          <a:p>
            <a:pPr eaLnBrk="1" hangingPunct="1"/>
            <a:r>
              <a:rPr lang="en-US" dirty="0">
                <a:solidFill>
                  <a:srgbClr val="FFFFCC"/>
                </a:solidFill>
              </a:rPr>
              <a:t> Hoe </a:t>
            </a:r>
            <a:r>
              <a:rPr lang="en-US" dirty="0" err="1">
                <a:solidFill>
                  <a:srgbClr val="FFFFCC"/>
                </a:solidFill>
              </a:rPr>
              <a:t>heb</a:t>
            </a:r>
            <a:r>
              <a:rPr lang="en-US" dirty="0">
                <a:solidFill>
                  <a:srgbClr val="FFFFCC"/>
                </a:solidFill>
              </a:rPr>
              <a:t> je </a:t>
            </a:r>
            <a:r>
              <a:rPr lang="en-US" dirty="0" err="1">
                <a:solidFill>
                  <a:srgbClr val="FFFFCC"/>
                </a:solidFill>
              </a:rPr>
              <a:t>deze</a:t>
            </a:r>
            <a:r>
              <a:rPr lang="en-US" dirty="0">
                <a:solidFill>
                  <a:srgbClr val="FFFFCC"/>
                </a:solidFill>
              </a:rPr>
              <a:t> </a:t>
            </a:r>
            <a:r>
              <a:rPr lang="en-US" dirty="0" err="1">
                <a:solidFill>
                  <a:srgbClr val="FFFFCC"/>
                </a:solidFill>
              </a:rPr>
              <a:t>meditatie</a:t>
            </a:r>
            <a:r>
              <a:rPr lang="en-US" dirty="0">
                <a:solidFill>
                  <a:srgbClr val="FFFFCC"/>
                </a:solidFill>
              </a:rPr>
              <a:t> </a:t>
            </a:r>
            <a:r>
              <a:rPr lang="en-US" dirty="0" err="1">
                <a:solidFill>
                  <a:srgbClr val="FFFFCC"/>
                </a:solidFill>
              </a:rPr>
              <a:t>ervaren</a:t>
            </a:r>
            <a:r>
              <a:rPr lang="en-US" dirty="0">
                <a:solidFill>
                  <a:srgbClr val="FFFFCC"/>
                </a:solidFill>
              </a:rPr>
              <a:t>?</a:t>
            </a:r>
          </a:p>
          <a:p>
            <a:pPr eaLnBrk="1" hangingPunct="1"/>
            <a:endParaRPr lang="en-US" dirty="0">
              <a:solidFill>
                <a:srgbClr val="FFFFCC"/>
              </a:solidFill>
            </a:endParaRPr>
          </a:p>
          <a:p>
            <a:pPr eaLnBrk="1" hangingPunct="1"/>
            <a:r>
              <a:rPr lang="en-US" dirty="0" err="1">
                <a:solidFill>
                  <a:srgbClr val="FFFFCC"/>
                </a:solidFill>
              </a:rPr>
              <a:t>Waaraan</a:t>
            </a:r>
            <a:r>
              <a:rPr lang="en-US" dirty="0">
                <a:solidFill>
                  <a:srgbClr val="FFFFCC"/>
                </a:solidFill>
              </a:rPr>
              <a:t> </a:t>
            </a:r>
            <a:r>
              <a:rPr lang="en-US" dirty="0" err="1">
                <a:solidFill>
                  <a:srgbClr val="FFFFCC"/>
                </a:solidFill>
              </a:rPr>
              <a:t>relateer</a:t>
            </a:r>
            <a:r>
              <a:rPr lang="en-US" dirty="0">
                <a:solidFill>
                  <a:srgbClr val="FFFFCC"/>
                </a:solidFill>
              </a:rPr>
              <a:t> je </a:t>
            </a:r>
            <a:r>
              <a:rPr lang="en-US" dirty="0" err="1">
                <a:solidFill>
                  <a:srgbClr val="FFFFCC"/>
                </a:solidFill>
              </a:rPr>
              <a:t>deze</a:t>
            </a:r>
            <a:r>
              <a:rPr lang="en-US" dirty="0">
                <a:solidFill>
                  <a:srgbClr val="FFFFCC"/>
                </a:solidFill>
              </a:rPr>
              <a:t> </a:t>
            </a:r>
            <a:r>
              <a:rPr lang="en-US" dirty="0" err="1">
                <a:solidFill>
                  <a:srgbClr val="FFFFCC"/>
                </a:solidFill>
              </a:rPr>
              <a:t>kleur</a:t>
            </a:r>
            <a:r>
              <a:rPr lang="en-US" dirty="0">
                <a:solidFill>
                  <a:srgbClr val="FFFFCC"/>
                </a:solidFill>
              </a:rPr>
              <a:t>?</a:t>
            </a:r>
          </a:p>
        </p:txBody>
      </p:sp>
    </p:spTree>
    <p:custDataLst>
      <p:tags r:id="rId1"/>
    </p:custDataLst>
    <p:extLst>
      <p:ext uri="{BB962C8B-B14F-4D97-AF65-F5344CB8AC3E}">
        <p14:creationId xmlns:p14="http://schemas.microsoft.com/office/powerpoint/2010/main" val="3498068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2286000"/>
            <a:ext cx="7772400" cy="1143000"/>
          </a:xfrm>
        </p:spPr>
        <p:txBody>
          <a:bodyPr/>
          <a:lstStyle/>
          <a:p>
            <a:pPr eaLnBrk="1" hangingPunct="1"/>
            <a:r>
              <a:rPr lang="en-US" dirty="0">
                <a:solidFill>
                  <a:srgbClr val="FFFF99"/>
                </a:solidFill>
              </a:rPr>
              <a:t>De </a:t>
            </a:r>
            <a:r>
              <a:rPr lang="en-US" dirty="0" err="1">
                <a:solidFill>
                  <a:srgbClr val="FFFF99"/>
                </a:solidFill>
              </a:rPr>
              <a:t>Kleur</a:t>
            </a:r>
            <a:r>
              <a:rPr lang="en-US" dirty="0">
                <a:solidFill>
                  <a:srgbClr val="FFFF99"/>
                </a:solidFill>
              </a:rPr>
              <a:t> Magenta/Fuchsia</a:t>
            </a: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p:txBody>
          <a:bodyPr/>
          <a:lstStyle/>
          <a:p>
            <a:pPr eaLnBrk="1" hangingPunct="1"/>
            <a:r>
              <a:rPr lang="en-US" dirty="0">
                <a:solidFill>
                  <a:srgbClr val="FFFF99"/>
                </a:solidFill>
              </a:rPr>
              <a:t>De </a:t>
            </a:r>
            <a:r>
              <a:rPr lang="en-US" dirty="0" err="1">
                <a:solidFill>
                  <a:srgbClr val="FFFF99"/>
                </a:solidFill>
              </a:rPr>
              <a:t>Kleur</a:t>
            </a:r>
            <a:r>
              <a:rPr lang="en-US" dirty="0">
                <a:solidFill>
                  <a:srgbClr val="FFFF99"/>
                </a:solidFill>
              </a:rPr>
              <a:t> Magenta/Fuchsia</a:t>
            </a:r>
            <a:endParaRPr lang="en-US" dirty="0">
              <a:solidFill>
                <a:srgbClr val="FFFF99"/>
              </a:solidFill>
              <a:ea typeface="ＭＳ Ｐゴシック" pitchFamily="34" charset="-128"/>
            </a:endParaRPr>
          </a:p>
        </p:txBody>
      </p:sp>
      <p:sp>
        <p:nvSpPr>
          <p:cNvPr id="3075" name="Rectangle 3"/>
          <p:cNvSpPr>
            <a:spLocks noGrp="1" noChangeArrowheads="1"/>
          </p:cNvSpPr>
          <p:nvPr>
            <p:ph type="body" idx="1"/>
          </p:nvPr>
        </p:nvSpPr>
        <p:spPr>
          <a:xfrm>
            <a:off x="755576" y="1772816"/>
            <a:ext cx="3960440" cy="4130361"/>
          </a:xfrm>
        </p:spPr>
        <p:txBody>
          <a:bodyPr wrap="square">
            <a:spAutoFit/>
          </a:bodyPr>
          <a:lstStyle/>
          <a:p>
            <a:pPr eaLnBrk="1" hangingPunct="1"/>
            <a:r>
              <a:rPr lang="en-US" dirty="0" err="1">
                <a:solidFill>
                  <a:srgbClr val="FFFFCC"/>
                </a:solidFill>
                <a:ea typeface="ＭＳ Ｐゴシック" pitchFamily="34" charset="-128"/>
              </a:rPr>
              <a:t>Sprankelend</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Enthousiast</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Oog</a:t>
            </a:r>
            <a:r>
              <a:rPr lang="en-US" dirty="0">
                <a:solidFill>
                  <a:srgbClr val="FFFFCC"/>
                </a:solidFill>
                <a:ea typeface="ＭＳ Ｐゴシック" pitchFamily="34" charset="-128"/>
              </a:rPr>
              <a:t> </a:t>
            </a:r>
            <a:r>
              <a:rPr lang="en-US" dirty="0" err="1">
                <a:solidFill>
                  <a:srgbClr val="FFFFCC"/>
                </a:solidFill>
                <a:ea typeface="ＭＳ Ｐゴシック" pitchFamily="34" charset="-128"/>
              </a:rPr>
              <a:t>voor</a:t>
            </a:r>
            <a:r>
              <a:rPr lang="en-US" dirty="0">
                <a:solidFill>
                  <a:srgbClr val="FFFFCC"/>
                </a:solidFill>
                <a:ea typeface="ＭＳ Ｐゴシック" pitchFamily="34" charset="-128"/>
              </a:rPr>
              <a:t> detail</a:t>
            </a:r>
          </a:p>
          <a:p>
            <a:pPr eaLnBrk="1" hangingPunct="1"/>
            <a:r>
              <a:rPr lang="en-US" dirty="0" err="1">
                <a:solidFill>
                  <a:srgbClr val="FFFFCC"/>
                </a:solidFill>
                <a:ea typeface="ＭＳ Ｐゴシック" pitchFamily="34" charset="-128"/>
              </a:rPr>
              <a:t>Opvallend</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Vrolijk</a:t>
            </a:r>
            <a:endParaRPr lang="en-US" dirty="0">
              <a:solidFill>
                <a:srgbClr val="FFFFCC"/>
              </a:solidFill>
              <a:ea typeface="ＭＳ Ｐゴシック" pitchFamily="34" charset="-128"/>
            </a:endParaRPr>
          </a:p>
          <a:p>
            <a:pPr eaLnBrk="1" hangingPunct="1"/>
            <a:endParaRPr lang="en-US" dirty="0">
              <a:solidFill>
                <a:srgbClr val="FFFFCC"/>
              </a:solidFill>
              <a:ea typeface="ＭＳ Ｐゴシック" pitchFamily="34" charset="-128"/>
            </a:endParaRPr>
          </a:p>
          <a:p>
            <a:pPr eaLnBrk="1" hangingPunct="1"/>
            <a:endParaRPr lang="en-US" dirty="0">
              <a:solidFill>
                <a:srgbClr val="FFFFCC"/>
              </a:solidFill>
              <a:ea typeface="ＭＳ Ｐゴシック" pitchFamily="34" charset="-128"/>
            </a:endParaRPr>
          </a:p>
        </p:txBody>
      </p:sp>
      <p:pic>
        <p:nvPicPr>
          <p:cNvPr id="20483" name="Picture 1" descr="IMG_0454.JPG"/>
          <p:cNvPicPr>
            <a:picLocks noChangeAspect="1"/>
          </p:cNvPicPr>
          <p:nvPr>
            <p:custDataLst>
              <p:tags r:id="rId2"/>
            </p:custDataLst>
          </p:nvPr>
        </p:nvPicPr>
        <p:blipFill>
          <a:blip r:embed="rId5" cstate="print"/>
          <a:srcRect/>
          <a:stretch>
            <a:fillRect/>
          </a:stretch>
        </p:blipFill>
        <p:spPr bwMode="auto">
          <a:xfrm>
            <a:off x="5003800" y="1773238"/>
            <a:ext cx="3381375" cy="4508500"/>
          </a:xfrm>
          <a:prstGeom prst="rect">
            <a:avLst/>
          </a:prstGeom>
          <a:noFill/>
          <a:ln w="9525">
            <a:noFill/>
            <a:miter lim="800000"/>
            <a:headEnd/>
            <a:tailEnd/>
          </a:ln>
        </p:spPr>
      </p:pic>
    </p:spTree>
    <p:custDataLst>
      <p:tags r:id="rId1"/>
    </p:custDataLst>
  </p:cSld>
  <p:clrMapOvr>
    <a:masterClrMapping/>
  </p:clrMapOvr>
  <p:transition advClick="0" advTm="27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childTnLst>
                          </p:cTn>
                        </p:par>
                        <p:par>
                          <p:cTn id="8" fill="hold" nodeType="with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animEffect transition="in" filter="fade">
                                      <p:cBhvr>
                                        <p:cTn id="11" dur="500"/>
                                        <p:tgtEl>
                                          <p:spTgt spid="3075">
                                            <p:txEl>
                                              <p:pRg st="1" end="1"/>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nodeType="clickEffect">
                                  <p:stCondLst>
                                    <p:cond delay="0"/>
                                  </p:stCondLst>
                                  <p:childTnLst>
                                    <p:set>
                                      <p:cBhvr>
                                        <p:cTn id="15" dur="1" fill="hold">
                                          <p:stCondLst>
                                            <p:cond delay="0"/>
                                          </p:stCondLst>
                                        </p:cTn>
                                        <p:tgtEl>
                                          <p:spTgt spid="20483"/>
                                        </p:tgtEl>
                                        <p:attrNameLst>
                                          <p:attrName>style.visibility</p:attrName>
                                        </p:attrNameLst>
                                      </p:cBhvr>
                                      <p:to>
                                        <p:strVal val="visible"/>
                                      </p:to>
                                    </p:set>
                                    <p:animEffect transition="in" filter="fade">
                                      <p:cBhvr>
                                        <p:cTn id="16" dur="2000"/>
                                        <p:tgtEl>
                                          <p:spTgt spid="20483"/>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075">
                                            <p:txEl>
                                              <p:pRg st="2" end="2"/>
                                            </p:txEl>
                                          </p:spTgt>
                                        </p:tgtEl>
                                        <p:attrNameLst>
                                          <p:attrName>style.visibility</p:attrName>
                                        </p:attrNameLst>
                                      </p:cBhvr>
                                      <p:to>
                                        <p:strVal val="visible"/>
                                      </p:to>
                                    </p:set>
                                    <p:animEffect transition="in" filter="fade">
                                      <p:cBhvr>
                                        <p:cTn id="21" dur="500"/>
                                        <p:tgtEl>
                                          <p:spTgt spid="3075">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075">
                                            <p:txEl>
                                              <p:pRg st="3" end="3"/>
                                            </p:txEl>
                                          </p:spTgt>
                                        </p:tgtEl>
                                        <p:attrNameLst>
                                          <p:attrName>style.visibility</p:attrName>
                                        </p:attrNameLst>
                                      </p:cBhvr>
                                      <p:to>
                                        <p:strVal val="visible"/>
                                      </p:to>
                                    </p:set>
                                    <p:animEffect transition="in" filter="fade">
                                      <p:cBhvr>
                                        <p:cTn id="26" dur="500"/>
                                        <p:tgtEl>
                                          <p:spTgt spid="3075">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075">
                                            <p:txEl>
                                              <p:pRg st="4" end="4"/>
                                            </p:txEl>
                                          </p:spTgt>
                                        </p:tgtEl>
                                        <p:attrNameLst>
                                          <p:attrName>style.visibility</p:attrName>
                                        </p:attrNameLst>
                                      </p:cBhvr>
                                      <p:to>
                                        <p:strVal val="visible"/>
                                      </p:to>
                                    </p:set>
                                    <p:animEffect transition="in" filter="fade">
                                      <p:cBhvr>
                                        <p:cTn id="31" dur="500"/>
                                        <p:tgtEl>
                                          <p:spTgt spid="3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pPr eaLnBrk="1" hangingPunct="1"/>
            <a:r>
              <a:rPr lang="en-US" dirty="0">
                <a:solidFill>
                  <a:srgbClr val="FFFF99"/>
                </a:solidFill>
              </a:rPr>
              <a:t>De </a:t>
            </a:r>
            <a:r>
              <a:rPr lang="en-US" dirty="0" err="1">
                <a:solidFill>
                  <a:srgbClr val="FFFF99"/>
                </a:solidFill>
              </a:rPr>
              <a:t>Kleur</a:t>
            </a:r>
            <a:r>
              <a:rPr lang="en-US" dirty="0">
                <a:solidFill>
                  <a:srgbClr val="FFFF99"/>
                </a:solidFill>
              </a:rPr>
              <a:t> Magenta/Fuchsia</a:t>
            </a:r>
            <a:endParaRPr lang="en-US" dirty="0">
              <a:solidFill>
                <a:srgbClr val="FFFF99"/>
              </a:solidFill>
              <a:ea typeface="ＭＳ Ｐゴシック" pitchFamily="34" charset="-128"/>
            </a:endParaRPr>
          </a:p>
        </p:txBody>
      </p:sp>
      <p:sp>
        <p:nvSpPr>
          <p:cNvPr id="3075" name="Rectangle 3"/>
          <p:cNvSpPr>
            <a:spLocks noGrp="1" noChangeArrowheads="1"/>
          </p:cNvSpPr>
          <p:nvPr>
            <p:ph type="body" idx="1"/>
          </p:nvPr>
        </p:nvSpPr>
        <p:spPr>
          <a:xfrm>
            <a:off x="5004048" y="2276872"/>
            <a:ext cx="4139952" cy="4032250"/>
          </a:xfrm>
        </p:spPr>
        <p:txBody>
          <a:bodyPr/>
          <a:lstStyle/>
          <a:p>
            <a:pPr eaLnBrk="1" hangingPunct="1">
              <a:buFont typeface="Arial" charset="0"/>
              <a:buChar char="•"/>
              <a:defRPr/>
            </a:pPr>
            <a:r>
              <a:rPr lang="en-US" dirty="0" err="1">
                <a:solidFill>
                  <a:srgbClr val="FFFFCC"/>
                </a:solidFill>
              </a:rPr>
              <a:t>Aandacht</a:t>
            </a:r>
            <a:endParaRPr lang="en-US" dirty="0">
              <a:solidFill>
                <a:srgbClr val="FFFFCC"/>
              </a:solidFill>
            </a:endParaRPr>
          </a:p>
          <a:p>
            <a:pPr eaLnBrk="1" hangingPunct="1">
              <a:buFont typeface="Arial" charset="0"/>
              <a:buChar char="•"/>
              <a:defRPr/>
            </a:pPr>
            <a:r>
              <a:rPr lang="en-US" dirty="0" err="1">
                <a:solidFill>
                  <a:srgbClr val="FFFFCC"/>
                </a:solidFill>
              </a:rPr>
              <a:t>Dingen</a:t>
            </a:r>
            <a:r>
              <a:rPr lang="en-US" dirty="0">
                <a:solidFill>
                  <a:srgbClr val="FFFFCC"/>
                </a:solidFill>
              </a:rPr>
              <a:t> op </a:t>
            </a:r>
            <a:r>
              <a:rPr lang="en-US" dirty="0" err="1">
                <a:solidFill>
                  <a:srgbClr val="FFFFCC"/>
                </a:solidFill>
              </a:rPr>
              <a:t>een</a:t>
            </a:r>
            <a:r>
              <a:rPr lang="en-US" dirty="0">
                <a:solidFill>
                  <a:srgbClr val="FFFFCC"/>
                </a:solidFill>
              </a:rPr>
              <a:t> </a:t>
            </a:r>
            <a:r>
              <a:rPr lang="en-US" dirty="0" err="1">
                <a:solidFill>
                  <a:srgbClr val="FFFFCC"/>
                </a:solidFill>
              </a:rPr>
              <a:t>andere</a:t>
            </a:r>
            <a:r>
              <a:rPr lang="en-US" dirty="0">
                <a:solidFill>
                  <a:srgbClr val="FFFFCC"/>
                </a:solidFill>
              </a:rPr>
              <a:t> </a:t>
            </a:r>
            <a:r>
              <a:rPr lang="en-US" dirty="0" err="1">
                <a:solidFill>
                  <a:srgbClr val="FFFFCC"/>
                </a:solidFill>
              </a:rPr>
              <a:t>manier</a:t>
            </a:r>
            <a:r>
              <a:rPr lang="en-US" dirty="0">
                <a:solidFill>
                  <a:srgbClr val="FFFFCC"/>
                </a:solidFill>
              </a:rPr>
              <a:t> </a:t>
            </a:r>
            <a:r>
              <a:rPr lang="en-US" dirty="0" err="1">
                <a:solidFill>
                  <a:srgbClr val="FFFFCC"/>
                </a:solidFill>
              </a:rPr>
              <a:t>doen</a:t>
            </a:r>
            <a:endParaRPr lang="en-US" dirty="0">
              <a:solidFill>
                <a:srgbClr val="FFFFCC"/>
              </a:solidFill>
            </a:endParaRPr>
          </a:p>
          <a:p>
            <a:pPr eaLnBrk="1" hangingPunct="1">
              <a:buFont typeface="Arial" charset="0"/>
              <a:buChar char="•"/>
              <a:defRPr/>
            </a:pPr>
            <a:r>
              <a:rPr lang="en-US" dirty="0">
                <a:solidFill>
                  <a:srgbClr val="FFFFCC"/>
                </a:solidFill>
              </a:rPr>
              <a:t>Open </a:t>
            </a:r>
            <a:r>
              <a:rPr lang="en-US" dirty="0" err="1">
                <a:solidFill>
                  <a:srgbClr val="FFFFCC"/>
                </a:solidFill>
              </a:rPr>
              <a:t>staan</a:t>
            </a:r>
            <a:r>
              <a:rPr lang="en-US" dirty="0">
                <a:solidFill>
                  <a:srgbClr val="FFFFCC"/>
                </a:solidFill>
              </a:rPr>
              <a:t> </a:t>
            </a:r>
            <a:r>
              <a:rPr lang="en-US" dirty="0" err="1">
                <a:solidFill>
                  <a:srgbClr val="FFFFCC"/>
                </a:solidFill>
              </a:rPr>
              <a:t>voor</a:t>
            </a:r>
            <a:r>
              <a:rPr lang="en-US" dirty="0">
                <a:solidFill>
                  <a:srgbClr val="FFFFCC"/>
                </a:solidFill>
              </a:rPr>
              <a:t> </a:t>
            </a:r>
            <a:r>
              <a:rPr lang="en-US" dirty="0" err="1">
                <a:solidFill>
                  <a:srgbClr val="FFFFCC"/>
                </a:solidFill>
              </a:rPr>
              <a:t>verandering</a:t>
            </a:r>
            <a:endParaRPr lang="en-US" dirty="0">
              <a:solidFill>
                <a:srgbClr val="FFFFCC"/>
              </a:solidFill>
            </a:endParaRPr>
          </a:p>
          <a:p>
            <a:pPr eaLnBrk="1" hangingPunct="1">
              <a:buFont typeface="Arial" charset="0"/>
              <a:buChar char="•"/>
              <a:defRPr/>
            </a:pPr>
            <a:r>
              <a:rPr lang="en-US" dirty="0" err="1">
                <a:solidFill>
                  <a:srgbClr val="FFFFCC"/>
                </a:solidFill>
              </a:rPr>
              <a:t>Oog</a:t>
            </a:r>
            <a:r>
              <a:rPr lang="en-US" dirty="0">
                <a:solidFill>
                  <a:srgbClr val="FFFFCC"/>
                </a:solidFill>
              </a:rPr>
              <a:t> </a:t>
            </a:r>
            <a:r>
              <a:rPr lang="en-US" dirty="0" err="1">
                <a:solidFill>
                  <a:srgbClr val="FFFFCC"/>
                </a:solidFill>
              </a:rPr>
              <a:t>voor</a:t>
            </a:r>
            <a:r>
              <a:rPr lang="en-US" dirty="0">
                <a:solidFill>
                  <a:srgbClr val="FFFFCC"/>
                </a:solidFill>
              </a:rPr>
              <a:t> detail</a:t>
            </a:r>
          </a:p>
          <a:p>
            <a:pPr marL="0" indent="0" eaLnBrk="1" hangingPunct="1">
              <a:buFont typeface="Arial" charset="0"/>
              <a:buNone/>
              <a:defRPr/>
            </a:pPr>
            <a:endParaRPr lang="en-US" dirty="0">
              <a:solidFill>
                <a:srgbClr val="FFFFCC"/>
              </a:solidFill>
            </a:endParaRPr>
          </a:p>
        </p:txBody>
      </p:sp>
      <p:pic>
        <p:nvPicPr>
          <p:cNvPr id="22531" name="Picture 1" descr="magenta bedroom.jpg"/>
          <p:cNvPicPr>
            <a:picLocks noChangeAspect="1"/>
          </p:cNvPicPr>
          <p:nvPr>
            <p:custDataLst>
              <p:tags r:id="rId2"/>
            </p:custDataLst>
          </p:nvPr>
        </p:nvPicPr>
        <p:blipFill>
          <a:blip r:embed="rId5" cstate="print"/>
          <a:srcRect/>
          <a:stretch>
            <a:fillRect/>
          </a:stretch>
        </p:blipFill>
        <p:spPr bwMode="auto">
          <a:xfrm>
            <a:off x="0" y="2420888"/>
            <a:ext cx="4519613" cy="2998788"/>
          </a:xfrm>
          <a:prstGeom prst="rect">
            <a:avLst/>
          </a:prstGeom>
          <a:noFill/>
          <a:ln w="9525">
            <a:noFill/>
            <a:miter lim="800000"/>
            <a:headEnd/>
            <a:tailEnd/>
          </a:ln>
        </p:spPr>
      </p:pic>
    </p:spTree>
    <p:custDataLst>
      <p:tags r:id="rId1"/>
    </p:custDataLst>
  </p:cSld>
  <p:clrMapOvr>
    <a:masterClrMapping/>
  </p:clrMapOvr>
  <p:transition advClick="0" advTm="27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fade">
                                      <p:cBhvr>
                                        <p:cTn id="12" dur="500"/>
                                        <p:tgtEl>
                                          <p:spTgt spid="30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fade">
                                      <p:cBhvr>
                                        <p:cTn id="17" dur="500"/>
                                        <p:tgtEl>
                                          <p:spTgt spid="307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5">
                                            <p:txEl>
                                              <p:pRg st="3" end="3"/>
                                            </p:txEl>
                                          </p:spTgt>
                                        </p:tgtEl>
                                        <p:attrNameLst>
                                          <p:attrName>style.visibility</p:attrName>
                                        </p:attrNameLst>
                                      </p:cBhvr>
                                      <p:to>
                                        <p:strVal val="visible"/>
                                      </p:to>
                                    </p:set>
                                    <p:animEffect transition="in" filter="fade">
                                      <p:cBhvr>
                                        <p:cTn id="22" dur="500"/>
                                        <p:tgtEl>
                                          <p:spTgt spid="307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2531"/>
                                        </p:tgtEl>
                                        <p:attrNameLst>
                                          <p:attrName>style.visibility</p:attrName>
                                        </p:attrNameLst>
                                      </p:cBhvr>
                                      <p:to>
                                        <p:strVal val="visible"/>
                                      </p:to>
                                    </p:set>
                                    <p:animEffect transition="in" filter="fade">
                                      <p:cBhvr>
                                        <p:cTn id="27" dur="2000"/>
                                        <p:tgtEl>
                                          <p:spTgt spid="225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pPr eaLnBrk="1" hangingPunct="1"/>
            <a:r>
              <a:rPr lang="en-US" dirty="0">
                <a:solidFill>
                  <a:srgbClr val="FFFF99"/>
                </a:solidFill>
              </a:rPr>
              <a:t>De </a:t>
            </a:r>
            <a:r>
              <a:rPr lang="en-US" dirty="0" err="1">
                <a:solidFill>
                  <a:srgbClr val="FFFF99"/>
                </a:solidFill>
              </a:rPr>
              <a:t>Kleur</a:t>
            </a:r>
            <a:r>
              <a:rPr lang="en-US" dirty="0">
                <a:solidFill>
                  <a:srgbClr val="FFFF99"/>
                </a:solidFill>
              </a:rPr>
              <a:t> Magenta/Fuchsia</a:t>
            </a:r>
            <a:endParaRPr lang="en-US" dirty="0">
              <a:solidFill>
                <a:srgbClr val="FFFF99"/>
              </a:solidFill>
              <a:ea typeface="ＭＳ Ｐゴシック" pitchFamily="34" charset="-128"/>
            </a:endParaRPr>
          </a:p>
        </p:txBody>
      </p:sp>
      <p:sp>
        <p:nvSpPr>
          <p:cNvPr id="3075" name="Rectangle 3"/>
          <p:cNvSpPr>
            <a:spLocks noGrp="1" noChangeArrowheads="1"/>
          </p:cNvSpPr>
          <p:nvPr>
            <p:ph type="body" idx="1"/>
          </p:nvPr>
        </p:nvSpPr>
        <p:spPr>
          <a:xfrm>
            <a:off x="395536" y="1772816"/>
            <a:ext cx="3024336" cy="3989388"/>
          </a:xfrm>
        </p:spPr>
        <p:txBody>
          <a:bodyPr/>
          <a:lstStyle/>
          <a:p>
            <a:pPr eaLnBrk="1" hangingPunct="1"/>
            <a:r>
              <a:rPr lang="en-US" dirty="0" err="1">
                <a:solidFill>
                  <a:srgbClr val="FFFFCC"/>
                </a:solidFill>
                <a:ea typeface="ＭＳ Ｐゴシック" pitchFamily="34" charset="-128"/>
              </a:rPr>
              <a:t>Wilskracht</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Empathie</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Zorg</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Toewijding</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Vriendelijkheid</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Compassie</a:t>
            </a:r>
            <a:endParaRPr lang="en-US" dirty="0">
              <a:solidFill>
                <a:srgbClr val="FFFFCC"/>
              </a:solidFill>
              <a:ea typeface="ＭＳ Ｐゴシック" pitchFamily="34" charset="-128"/>
            </a:endParaRPr>
          </a:p>
        </p:txBody>
      </p:sp>
      <p:pic>
        <p:nvPicPr>
          <p:cNvPr id="24579" name="Picture 2" descr="happy child.jpg"/>
          <p:cNvPicPr>
            <a:picLocks noChangeAspect="1"/>
          </p:cNvPicPr>
          <p:nvPr>
            <p:custDataLst>
              <p:tags r:id="rId2"/>
            </p:custDataLst>
          </p:nvPr>
        </p:nvPicPr>
        <p:blipFill>
          <a:blip r:embed="rId5" cstate="print"/>
          <a:srcRect/>
          <a:stretch>
            <a:fillRect/>
          </a:stretch>
        </p:blipFill>
        <p:spPr bwMode="auto">
          <a:xfrm>
            <a:off x="3563937" y="2060848"/>
            <a:ext cx="5580063" cy="3702050"/>
          </a:xfrm>
          <a:prstGeom prst="rect">
            <a:avLst/>
          </a:prstGeom>
          <a:noFill/>
          <a:ln w="9525">
            <a:noFill/>
            <a:miter lim="800000"/>
            <a:headEnd/>
            <a:tailEnd/>
          </a:ln>
        </p:spPr>
      </p:pic>
    </p:spTree>
    <p:custDataLst>
      <p:tags r:id="rId1"/>
    </p:custDataLst>
  </p:cSld>
  <p:clrMapOvr>
    <a:masterClrMapping/>
  </p:clrMapOvr>
  <p:transition advClick="0" advTm="27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childTnLst>
                          </p:cTn>
                        </p:par>
                        <p:par>
                          <p:cTn id="8" fill="hold" nodeType="with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animEffect transition="in" filter="fade">
                                      <p:cBhvr>
                                        <p:cTn id="11" dur="1000"/>
                                        <p:tgtEl>
                                          <p:spTgt spid="3075">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075">
                                            <p:txEl>
                                              <p:pRg st="2" end="2"/>
                                            </p:txEl>
                                          </p:spTgt>
                                        </p:tgtEl>
                                        <p:attrNameLst>
                                          <p:attrName>style.visibility</p:attrName>
                                        </p:attrNameLst>
                                      </p:cBhvr>
                                      <p:to>
                                        <p:strVal val="visible"/>
                                      </p:to>
                                    </p:set>
                                    <p:animEffect transition="in" filter="fade">
                                      <p:cBhvr>
                                        <p:cTn id="16" dur="1000"/>
                                        <p:tgtEl>
                                          <p:spTgt spid="307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075">
                                            <p:txEl>
                                              <p:pRg st="3" end="3"/>
                                            </p:txEl>
                                          </p:spTgt>
                                        </p:tgtEl>
                                        <p:attrNameLst>
                                          <p:attrName>style.visibility</p:attrName>
                                        </p:attrNameLst>
                                      </p:cBhvr>
                                      <p:to>
                                        <p:strVal val="visible"/>
                                      </p:to>
                                    </p:set>
                                    <p:animEffect transition="in" filter="fade">
                                      <p:cBhvr>
                                        <p:cTn id="21" dur="1000"/>
                                        <p:tgtEl>
                                          <p:spTgt spid="3075">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075">
                                            <p:txEl>
                                              <p:pRg st="4" end="4"/>
                                            </p:txEl>
                                          </p:spTgt>
                                        </p:tgtEl>
                                        <p:attrNameLst>
                                          <p:attrName>style.visibility</p:attrName>
                                        </p:attrNameLst>
                                      </p:cBhvr>
                                      <p:to>
                                        <p:strVal val="visible"/>
                                      </p:to>
                                    </p:set>
                                    <p:animEffect transition="in" filter="fade">
                                      <p:cBhvr>
                                        <p:cTn id="26" dur="1000"/>
                                        <p:tgtEl>
                                          <p:spTgt spid="3075">
                                            <p:txEl>
                                              <p:pRg st="4" end="4"/>
                                            </p:txEl>
                                          </p:spTgt>
                                        </p:tgtEl>
                                      </p:cBhvr>
                                    </p:animEffect>
                                  </p:childTnLst>
                                </p:cTn>
                              </p:par>
                            </p:childTnLst>
                          </p:cTn>
                        </p:par>
                        <p:par>
                          <p:cTn id="27" fill="hold" nodeType="withGroup">
                            <p:stCondLst>
                              <p:cond delay="1000"/>
                            </p:stCondLst>
                            <p:childTnLst>
                              <p:par>
                                <p:cTn id="28" presetID="10" presetClass="entr" presetSubtype="0" fill="hold" grpId="0" nodeType="afterEffect">
                                  <p:stCondLst>
                                    <p:cond delay="0"/>
                                  </p:stCondLst>
                                  <p:childTnLst>
                                    <p:set>
                                      <p:cBhvr>
                                        <p:cTn id="29" dur="1" fill="hold">
                                          <p:stCondLst>
                                            <p:cond delay="0"/>
                                          </p:stCondLst>
                                        </p:cTn>
                                        <p:tgtEl>
                                          <p:spTgt spid="3075">
                                            <p:txEl>
                                              <p:pRg st="5" end="5"/>
                                            </p:txEl>
                                          </p:spTgt>
                                        </p:tgtEl>
                                        <p:attrNameLst>
                                          <p:attrName>style.visibility</p:attrName>
                                        </p:attrNameLst>
                                      </p:cBhvr>
                                      <p:to>
                                        <p:strVal val="visible"/>
                                      </p:to>
                                    </p:set>
                                    <p:animEffect transition="in" filter="fade">
                                      <p:cBhvr>
                                        <p:cTn id="30" dur="1000"/>
                                        <p:tgtEl>
                                          <p:spTgt spid="3075">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24579"/>
                                        </p:tgtEl>
                                        <p:attrNameLst>
                                          <p:attrName>style.visibility</p:attrName>
                                        </p:attrNameLst>
                                      </p:cBhvr>
                                      <p:to>
                                        <p:strVal val="visible"/>
                                      </p:to>
                                    </p:set>
                                    <p:animEffect transition="in" filter="fade">
                                      <p:cBhvr>
                                        <p:cTn id="35" dur="2000"/>
                                        <p:tgtEl>
                                          <p:spTgt spid="245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lstStyle/>
          <a:p>
            <a:pPr eaLnBrk="1" hangingPunct="1"/>
            <a:r>
              <a:rPr lang="en-US" dirty="0">
                <a:solidFill>
                  <a:srgbClr val="FFFF99"/>
                </a:solidFill>
              </a:rPr>
              <a:t>De </a:t>
            </a:r>
            <a:r>
              <a:rPr lang="en-US" dirty="0" err="1">
                <a:solidFill>
                  <a:srgbClr val="FFFF99"/>
                </a:solidFill>
              </a:rPr>
              <a:t>Kleur</a:t>
            </a:r>
            <a:r>
              <a:rPr lang="en-US" dirty="0">
                <a:solidFill>
                  <a:srgbClr val="FFFF99"/>
                </a:solidFill>
              </a:rPr>
              <a:t> Magenta/Fuchsia</a:t>
            </a:r>
            <a:endParaRPr lang="en-US" dirty="0">
              <a:solidFill>
                <a:srgbClr val="FFFF99"/>
              </a:solidFill>
              <a:ea typeface="ＭＳ Ｐゴシック" pitchFamily="34" charset="-128"/>
            </a:endParaRPr>
          </a:p>
        </p:txBody>
      </p:sp>
      <p:sp>
        <p:nvSpPr>
          <p:cNvPr id="3075" name="Rectangle 3"/>
          <p:cNvSpPr>
            <a:spLocks noGrp="1" noChangeArrowheads="1"/>
          </p:cNvSpPr>
          <p:nvPr>
            <p:ph type="body" idx="1"/>
          </p:nvPr>
        </p:nvSpPr>
        <p:spPr>
          <a:xfrm>
            <a:off x="4860032" y="1484784"/>
            <a:ext cx="4283968" cy="5373216"/>
          </a:xfrm>
        </p:spPr>
        <p:txBody>
          <a:bodyPr/>
          <a:lstStyle/>
          <a:p>
            <a:pPr eaLnBrk="1" hangingPunct="1"/>
            <a:r>
              <a:rPr lang="en-US" dirty="0" err="1">
                <a:solidFill>
                  <a:srgbClr val="FFFFCC"/>
                </a:solidFill>
                <a:ea typeface="ＭＳ Ｐゴシック" pitchFamily="34" charset="-128"/>
              </a:rPr>
              <a:t>Behulpzaam</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Verzorgend</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Medelevend</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Buiten</a:t>
            </a:r>
            <a:r>
              <a:rPr lang="en-US" dirty="0">
                <a:solidFill>
                  <a:srgbClr val="FFFFCC"/>
                </a:solidFill>
                <a:ea typeface="ＭＳ Ｐゴシック" pitchFamily="34" charset="-128"/>
              </a:rPr>
              <a:t> de </a:t>
            </a:r>
            <a:r>
              <a:rPr lang="en-US" dirty="0" err="1">
                <a:solidFill>
                  <a:srgbClr val="FFFFCC"/>
                </a:solidFill>
                <a:ea typeface="ＭＳ Ｐゴシック" pitchFamily="34" charset="-128"/>
              </a:rPr>
              <a:t>lijntjes</a:t>
            </a:r>
            <a:r>
              <a:rPr lang="en-US" dirty="0">
                <a:solidFill>
                  <a:srgbClr val="FFFFCC"/>
                </a:solidFill>
                <a:ea typeface="ＭＳ Ｐゴシック" pitchFamily="34" charset="-128"/>
              </a:rPr>
              <a:t> </a:t>
            </a:r>
            <a:r>
              <a:rPr lang="en-US" dirty="0" err="1">
                <a:solidFill>
                  <a:srgbClr val="FFFFCC"/>
                </a:solidFill>
                <a:ea typeface="ＭＳ Ｐゴシック" pitchFamily="34" charset="-128"/>
              </a:rPr>
              <a:t>kleuren</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Klaar</a:t>
            </a:r>
            <a:r>
              <a:rPr lang="en-US" dirty="0">
                <a:solidFill>
                  <a:srgbClr val="FFFFCC"/>
                </a:solidFill>
                <a:ea typeface="ＭＳ Ｐゴシック" pitchFamily="34" charset="-128"/>
              </a:rPr>
              <a:t> </a:t>
            </a:r>
            <a:r>
              <a:rPr lang="en-US" dirty="0" err="1">
                <a:solidFill>
                  <a:srgbClr val="FFFFCC"/>
                </a:solidFill>
                <a:ea typeface="ＭＳ Ｐゴシック" pitchFamily="34" charset="-128"/>
              </a:rPr>
              <a:t>voor</a:t>
            </a:r>
            <a:r>
              <a:rPr lang="en-US" dirty="0">
                <a:solidFill>
                  <a:srgbClr val="FFFFCC"/>
                </a:solidFill>
                <a:ea typeface="ＭＳ Ｐゴシック" pitchFamily="34" charset="-128"/>
              </a:rPr>
              <a:t> </a:t>
            </a:r>
            <a:r>
              <a:rPr lang="en-US" dirty="0" err="1">
                <a:solidFill>
                  <a:srgbClr val="FFFFCC"/>
                </a:solidFill>
                <a:ea typeface="ＭＳ Ｐゴシック" pitchFamily="34" charset="-128"/>
              </a:rPr>
              <a:t>verandering</a:t>
            </a:r>
            <a:r>
              <a:rPr lang="en-US" dirty="0">
                <a:solidFill>
                  <a:srgbClr val="FFFFCC"/>
                </a:solidFill>
                <a:ea typeface="ＭＳ Ｐゴシック" pitchFamily="34" charset="-128"/>
              </a:rPr>
              <a:t> of </a:t>
            </a:r>
            <a:r>
              <a:rPr lang="en-US" dirty="0" err="1">
                <a:solidFill>
                  <a:srgbClr val="FFFFCC"/>
                </a:solidFill>
                <a:ea typeface="ＭＳ Ｐゴシック" pitchFamily="34" charset="-128"/>
              </a:rPr>
              <a:t>iets</a:t>
            </a:r>
            <a:r>
              <a:rPr lang="en-US" dirty="0">
                <a:solidFill>
                  <a:srgbClr val="FFFFCC"/>
                </a:solidFill>
                <a:ea typeface="ＭＳ Ｐゴシック" pitchFamily="34" charset="-128"/>
              </a:rPr>
              <a:t> </a:t>
            </a:r>
            <a:r>
              <a:rPr lang="en-US" dirty="0" err="1">
                <a:solidFill>
                  <a:srgbClr val="FFFFCC"/>
                </a:solidFill>
                <a:ea typeface="ＭＳ Ｐゴシック" pitchFamily="34" charset="-128"/>
              </a:rPr>
              <a:t>nieuws</a:t>
            </a:r>
            <a:endParaRPr lang="en-US" dirty="0">
              <a:solidFill>
                <a:srgbClr val="FFFFCC"/>
              </a:solidFill>
              <a:ea typeface="ＭＳ Ｐゴシック" pitchFamily="34" charset="-128"/>
            </a:endParaRPr>
          </a:p>
        </p:txBody>
      </p:sp>
      <p:pic>
        <p:nvPicPr>
          <p:cNvPr id="26627" name="Picture 1" descr="child boots.jpg"/>
          <p:cNvPicPr>
            <a:picLocks noChangeAspect="1"/>
          </p:cNvPicPr>
          <p:nvPr>
            <p:custDataLst>
              <p:tags r:id="rId2"/>
            </p:custDataLst>
          </p:nvPr>
        </p:nvPicPr>
        <p:blipFill>
          <a:blip r:embed="rId5" cstate="print"/>
          <a:srcRect/>
          <a:stretch>
            <a:fillRect/>
          </a:stretch>
        </p:blipFill>
        <p:spPr bwMode="auto">
          <a:xfrm>
            <a:off x="0" y="2204864"/>
            <a:ext cx="4787900" cy="3176588"/>
          </a:xfrm>
          <a:prstGeom prst="rect">
            <a:avLst/>
          </a:prstGeom>
          <a:noFill/>
          <a:ln w="9525">
            <a:noFill/>
            <a:miter lim="800000"/>
            <a:headEnd/>
            <a:tailEnd/>
          </a:ln>
        </p:spPr>
      </p:pic>
    </p:spTree>
    <p:custDataLst>
      <p:tags r:id="rId1"/>
    </p:custDataLst>
  </p:cSld>
  <p:clrMapOvr>
    <a:masterClrMapping/>
  </p:clrMapOvr>
  <p:transition advClick="0" advTm="27000"/>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26627"/>
                                        </p:tgtEl>
                                        <p:attrNameLst>
                                          <p:attrName>style.visibility</p:attrName>
                                        </p:attrNameLst>
                                      </p:cBhvr>
                                      <p:to>
                                        <p:strVal val="visible"/>
                                      </p:to>
                                    </p:set>
                                    <p:animEffect transition="in" filter="fade">
                                      <p:cBhvr>
                                        <p:cTn id="7" dur="2000"/>
                                        <p:tgtEl>
                                          <p:spTgt spid="2662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0" end="0"/>
                                            </p:txEl>
                                          </p:spTgt>
                                        </p:tgtEl>
                                        <p:attrNameLst>
                                          <p:attrName>style.visibility</p:attrName>
                                        </p:attrNameLst>
                                      </p:cBhvr>
                                      <p:to>
                                        <p:strVal val="visible"/>
                                      </p:to>
                                    </p:set>
                                    <p:animEffect transition="in" filter="fade">
                                      <p:cBhvr>
                                        <p:cTn id="12" dur="1000"/>
                                        <p:tgtEl>
                                          <p:spTgt spid="307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5">
                                            <p:txEl>
                                              <p:pRg st="1" end="1"/>
                                            </p:txEl>
                                          </p:spTgt>
                                        </p:tgtEl>
                                        <p:attrNameLst>
                                          <p:attrName>style.visibility</p:attrName>
                                        </p:attrNameLst>
                                      </p:cBhvr>
                                      <p:to>
                                        <p:strVal val="visible"/>
                                      </p:to>
                                    </p:set>
                                    <p:animEffect transition="in" filter="fade">
                                      <p:cBhvr>
                                        <p:cTn id="17" dur="1000"/>
                                        <p:tgtEl>
                                          <p:spTgt spid="307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5">
                                            <p:txEl>
                                              <p:pRg st="2" end="2"/>
                                            </p:txEl>
                                          </p:spTgt>
                                        </p:tgtEl>
                                        <p:attrNameLst>
                                          <p:attrName>style.visibility</p:attrName>
                                        </p:attrNameLst>
                                      </p:cBhvr>
                                      <p:to>
                                        <p:strVal val="visible"/>
                                      </p:to>
                                    </p:set>
                                    <p:animEffect transition="in" filter="fade">
                                      <p:cBhvr>
                                        <p:cTn id="22" dur="1000"/>
                                        <p:tgtEl>
                                          <p:spTgt spid="307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75">
                                            <p:txEl>
                                              <p:pRg st="3" end="3"/>
                                            </p:txEl>
                                          </p:spTgt>
                                        </p:tgtEl>
                                        <p:attrNameLst>
                                          <p:attrName>style.visibility</p:attrName>
                                        </p:attrNameLst>
                                      </p:cBhvr>
                                      <p:to>
                                        <p:strVal val="visible"/>
                                      </p:to>
                                    </p:set>
                                    <p:animEffect transition="in" filter="fade">
                                      <p:cBhvr>
                                        <p:cTn id="27" dur="1000"/>
                                        <p:tgtEl>
                                          <p:spTgt spid="3075">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075">
                                            <p:txEl>
                                              <p:pRg st="4" end="4"/>
                                            </p:txEl>
                                          </p:spTgt>
                                        </p:tgtEl>
                                        <p:attrNameLst>
                                          <p:attrName>style.visibility</p:attrName>
                                        </p:attrNameLst>
                                      </p:cBhvr>
                                      <p:to>
                                        <p:strVal val="visible"/>
                                      </p:to>
                                    </p:set>
                                    <p:animEffect transition="in" filter="fade">
                                      <p:cBhvr>
                                        <p:cTn id="32" dur="500"/>
                                        <p:tgtEl>
                                          <p:spTgt spid="3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lstStyle/>
          <a:p>
            <a:pPr eaLnBrk="1" hangingPunct="1"/>
            <a:r>
              <a:rPr lang="en-US" dirty="0">
                <a:solidFill>
                  <a:srgbClr val="FFFF99"/>
                </a:solidFill>
                <a:ea typeface="ＭＳ Ｐゴシック" pitchFamily="34" charset="-128"/>
              </a:rPr>
              <a:t> Magenta/fuchsia </a:t>
            </a:r>
            <a:r>
              <a:rPr lang="en-US" dirty="0" err="1">
                <a:solidFill>
                  <a:srgbClr val="FFFF99"/>
                </a:solidFill>
                <a:ea typeface="ＭＳ Ｐゴシック" pitchFamily="34" charset="-128"/>
              </a:rPr>
              <a:t>persoonlijkheid</a:t>
            </a:r>
            <a:endParaRPr lang="en-US" dirty="0">
              <a:solidFill>
                <a:srgbClr val="FFFF99"/>
              </a:solidFill>
              <a:ea typeface="ＭＳ Ｐゴシック" pitchFamily="34" charset="-128"/>
            </a:endParaRPr>
          </a:p>
        </p:txBody>
      </p:sp>
      <p:sp>
        <p:nvSpPr>
          <p:cNvPr id="3075" name="Rectangle 3"/>
          <p:cNvSpPr>
            <a:spLocks noGrp="1" noChangeArrowheads="1"/>
          </p:cNvSpPr>
          <p:nvPr>
            <p:ph type="body" idx="1"/>
          </p:nvPr>
        </p:nvSpPr>
        <p:spPr>
          <a:xfrm>
            <a:off x="457200" y="1600200"/>
            <a:ext cx="4618856" cy="5213734"/>
          </a:xfrm>
        </p:spPr>
        <p:txBody>
          <a:bodyPr wrap="square">
            <a:spAutoFit/>
          </a:bodyPr>
          <a:lstStyle/>
          <a:p>
            <a:pPr eaLnBrk="1" hangingPunct="1"/>
            <a:r>
              <a:rPr lang="en-US" dirty="0" err="1">
                <a:solidFill>
                  <a:srgbClr val="FFFFCC"/>
                </a:solidFill>
                <a:ea typeface="ＭＳ Ｐゴシック" pitchFamily="34" charset="-128"/>
              </a:rPr>
              <a:t>Betrouwbaar</a:t>
            </a:r>
            <a:r>
              <a:rPr lang="en-US" dirty="0">
                <a:solidFill>
                  <a:srgbClr val="FFFFCC"/>
                </a:solidFill>
                <a:ea typeface="ＭＳ Ｐゴシック" pitchFamily="34" charset="-128"/>
              </a:rPr>
              <a:t>, </a:t>
            </a:r>
            <a:r>
              <a:rPr lang="en-US" dirty="0" err="1">
                <a:solidFill>
                  <a:srgbClr val="FFFFCC"/>
                </a:solidFill>
                <a:ea typeface="ＭＳ Ｐゴシック" pitchFamily="34" charset="-128"/>
              </a:rPr>
              <a:t>loyaal</a:t>
            </a:r>
            <a:endParaRPr lang="en-US" dirty="0">
              <a:solidFill>
                <a:srgbClr val="FFFFCC"/>
              </a:solidFill>
              <a:ea typeface="ＭＳ Ｐゴシック" pitchFamily="34" charset="-128"/>
            </a:endParaRPr>
          </a:p>
          <a:p>
            <a:pPr eaLnBrk="1" hangingPunct="1"/>
            <a:r>
              <a:rPr lang="en-US" dirty="0">
                <a:solidFill>
                  <a:srgbClr val="FFFFCC"/>
                </a:solidFill>
                <a:ea typeface="ＭＳ Ｐゴシック" pitchFamily="34" charset="-128"/>
              </a:rPr>
              <a:t>Met </a:t>
            </a:r>
            <a:r>
              <a:rPr lang="en-US" dirty="0" err="1">
                <a:solidFill>
                  <a:srgbClr val="FFFFCC"/>
                </a:solidFill>
                <a:ea typeface="ＭＳ Ｐゴシック" pitchFamily="34" charset="-128"/>
              </a:rPr>
              <a:t>passie</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Gevend</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Opvallend</a:t>
            </a:r>
            <a:endParaRPr lang="en-US" dirty="0">
              <a:solidFill>
                <a:srgbClr val="FFFFCC"/>
              </a:solidFill>
              <a:ea typeface="ＭＳ Ｐゴシック" pitchFamily="34" charset="-128"/>
            </a:endParaRPr>
          </a:p>
          <a:p>
            <a:pPr eaLnBrk="1" hangingPunct="1"/>
            <a:r>
              <a:rPr lang="en-US" dirty="0">
                <a:solidFill>
                  <a:srgbClr val="FFFFCC"/>
                </a:solidFill>
                <a:ea typeface="ＭＳ Ｐゴシック" pitchFamily="34" charset="-128"/>
              </a:rPr>
              <a:t>Humor</a:t>
            </a:r>
          </a:p>
          <a:p>
            <a:pPr eaLnBrk="1" hangingPunct="1"/>
            <a:r>
              <a:rPr lang="en-US" dirty="0" err="1">
                <a:solidFill>
                  <a:srgbClr val="FFFFCC"/>
                </a:solidFill>
                <a:ea typeface="ＭＳ Ｐゴシック" pitchFamily="34" charset="-128"/>
              </a:rPr>
              <a:t>Houdt</a:t>
            </a:r>
            <a:r>
              <a:rPr lang="en-US" dirty="0">
                <a:solidFill>
                  <a:srgbClr val="FFFFCC"/>
                </a:solidFill>
                <a:ea typeface="ＭＳ Ｐゴシック" pitchFamily="34" charset="-128"/>
              </a:rPr>
              <a:t> van </a:t>
            </a:r>
            <a:r>
              <a:rPr lang="en-US" dirty="0" err="1">
                <a:solidFill>
                  <a:srgbClr val="FFFFCC"/>
                </a:solidFill>
                <a:ea typeface="ＭＳ Ｐゴシック" pitchFamily="34" charset="-128"/>
              </a:rPr>
              <a:t>opwindende</a:t>
            </a:r>
            <a:r>
              <a:rPr lang="en-US" dirty="0">
                <a:solidFill>
                  <a:srgbClr val="FFFFCC"/>
                </a:solidFill>
                <a:ea typeface="ＭＳ Ｐゴシック" pitchFamily="34" charset="-128"/>
              </a:rPr>
              <a:t> </a:t>
            </a:r>
            <a:r>
              <a:rPr lang="en-US" dirty="0" err="1">
                <a:solidFill>
                  <a:srgbClr val="FFFFCC"/>
                </a:solidFill>
                <a:ea typeface="ＭＳ Ｐゴシック" pitchFamily="34" charset="-128"/>
              </a:rPr>
              <a:t>dingen</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Innovatief</a:t>
            </a:r>
            <a:endParaRPr lang="en-US" dirty="0">
              <a:solidFill>
                <a:srgbClr val="FFFFCC"/>
              </a:solidFill>
              <a:ea typeface="ＭＳ Ｐゴシック" pitchFamily="34" charset="-128"/>
            </a:endParaRPr>
          </a:p>
          <a:p>
            <a:pPr eaLnBrk="1" hangingPunct="1"/>
            <a:r>
              <a:rPr lang="en-US" dirty="0">
                <a:solidFill>
                  <a:srgbClr val="FFFFCC"/>
                </a:solidFill>
                <a:ea typeface="ＭＳ Ｐゴシック" pitchFamily="34" charset="-128"/>
              </a:rPr>
              <a:t>Open </a:t>
            </a:r>
            <a:r>
              <a:rPr lang="en-US" dirty="0" err="1">
                <a:solidFill>
                  <a:srgbClr val="FFFFCC"/>
                </a:solidFill>
                <a:ea typeface="ＭＳ Ｐゴシック" pitchFamily="34" charset="-128"/>
              </a:rPr>
              <a:t>voor</a:t>
            </a:r>
            <a:r>
              <a:rPr lang="en-US" dirty="0">
                <a:solidFill>
                  <a:srgbClr val="FFFFCC"/>
                </a:solidFill>
                <a:ea typeface="ＭＳ Ｐゴシック" pitchFamily="34" charset="-128"/>
              </a:rPr>
              <a:t> </a:t>
            </a:r>
            <a:r>
              <a:rPr lang="en-US" dirty="0" err="1">
                <a:solidFill>
                  <a:srgbClr val="FFFFCC"/>
                </a:solidFill>
                <a:ea typeface="ＭＳ Ｐゴシック" pitchFamily="34" charset="-128"/>
              </a:rPr>
              <a:t>verandering</a:t>
            </a:r>
            <a:endParaRPr lang="en-US" dirty="0">
              <a:solidFill>
                <a:srgbClr val="FFFFCC"/>
              </a:solidFill>
              <a:ea typeface="ＭＳ Ｐゴシック" pitchFamily="34" charset="-128"/>
            </a:endParaRPr>
          </a:p>
        </p:txBody>
      </p:sp>
      <p:pic>
        <p:nvPicPr>
          <p:cNvPr id="28675" name="Picture 2" descr="magenta person.jpg"/>
          <p:cNvPicPr>
            <a:picLocks noChangeAspect="1"/>
          </p:cNvPicPr>
          <p:nvPr>
            <p:custDataLst>
              <p:tags r:id="rId2"/>
            </p:custDataLst>
          </p:nvPr>
        </p:nvPicPr>
        <p:blipFill>
          <a:blip r:embed="rId5" cstate="print"/>
          <a:srcRect/>
          <a:stretch>
            <a:fillRect/>
          </a:stretch>
        </p:blipFill>
        <p:spPr bwMode="auto">
          <a:xfrm>
            <a:off x="4751388" y="1916832"/>
            <a:ext cx="4392612" cy="3033712"/>
          </a:xfrm>
          <a:prstGeom prst="rect">
            <a:avLst/>
          </a:prstGeom>
          <a:noFill/>
          <a:ln w="9525">
            <a:noFill/>
            <a:miter lim="800000"/>
            <a:headEnd/>
            <a:tailEnd/>
          </a:ln>
        </p:spPr>
      </p:pic>
    </p:spTree>
    <p:custDataLst>
      <p:tags r:id="rId1"/>
    </p:custDataLst>
  </p:cSld>
  <p:clrMapOvr>
    <a:masterClrMapping/>
  </p:clrMapOvr>
  <p:transition advClick="0" advTm="27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fade">
                                      <p:cBhvr>
                                        <p:cTn id="12" dur="500"/>
                                        <p:tgtEl>
                                          <p:spTgt spid="30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fade">
                                      <p:cBhvr>
                                        <p:cTn id="17" dur="500"/>
                                        <p:tgtEl>
                                          <p:spTgt spid="30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5">
                                            <p:txEl>
                                              <p:pRg st="3" end="3"/>
                                            </p:txEl>
                                          </p:spTgt>
                                        </p:tgtEl>
                                        <p:attrNameLst>
                                          <p:attrName>style.visibility</p:attrName>
                                        </p:attrNameLst>
                                      </p:cBhvr>
                                      <p:to>
                                        <p:strVal val="visible"/>
                                      </p:to>
                                    </p:set>
                                    <p:animEffect transition="in" filter="fade">
                                      <p:cBhvr>
                                        <p:cTn id="22" dur="500"/>
                                        <p:tgtEl>
                                          <p:spTgt spid="3075">
                                            <p:txEl>
                                              <p:pRg st="3" end="3"/>
                                            </p:txEl>
                                          </p:spTgt>
                                        </p:tgtEl>
                                      </p:cBhvr>
                                    </p:animEffect>
                                  </p:childTnLst>
                                </p:cTn>
                              </p:par>
                            </p:childTnLst>
                          </p:cTn>
                        </p:par>
                        <p:par>
                          <p:cTn id="23" fill="hold" nodeType="withGroup">
                            <p:stCondLst>
                              <p:cond delay="500"/>
                            </p:stCondLst>
                            <p:childTnLst>
                              <p:par>
                                <p:cTn id="24" presetID="10" presetClass="entr" presetSubtype="0" fill="hold" grpId="0" nodeType="afterEffect">
                                  <p:stCondLst>
                                    <p:cond delay="0"/>
                                  </p:stCondLst>
                                  <p:childTnLst>
                                    <p:set>
                                      <p:cBhvr>
                                        <p:cTn id="25" dur="1" fill="hold">
                                          <p:stCondLst>
                                            <p:cond delay="0"/>
                                          </p:stCondLst>
                                        </p:cTn>
                                        <p:tgtEl>
                                          <p:spTgt spid="3075">
                                            <p:txEl>
                                              <p:pRg st="4" end="4"/>
                                            </p:txEl>
                                          </p:spTgt>
                                        </p:tgtEl>
                                        <p:attrNameLst>
                                          <p:attrName>style.visibility</p:attrName>
                                        </p:attrNameLst>
                                      </p:cBhvr>
                                      <p:to>
                                        <p:strVal val="visible"/>
                                      </p:to>
                                    </p:set>
                                    <p:animEffect transition="in" filter="fade">
                                      <p:cBhvr>
                                        <p:cTn id="26" dur="1000"/>
                                        <p:tgtEl>
                                          <p:spTgt spid="3075">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075">
                                            <p:txEl>
                                              <p:pRg st="5" end="5"/>
                                            </p:txEl>
                                          </p:spTgt>
                                        </p:tgtEl>
                                        <p:attrNameLst>
                                          <p:attrName>style.visibility</p:attrName>
                                        </p:attrNameLst>
                                      </p:cBhvr>
                                      <p:to>
                                        <p:strVal val="visible"/>
                                      </p:to>
                                    </p:set>
                                    <p:animEffect transition="in" filter="fade">
                                      <p:cBhvr>
                                        <p:cTn id="31" dur="1000"/>
                                        <p:tgtEl>
                                          <p:spTgt spid="3075">
                                            <p:txEl>
                                              <p:pRg st="5" end="5"/>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28675"/>
                                        </p:tgtEl>
                                        <p:attrNameLst>
                                          <p:attrName>style.visibility</p:attrName>
                                        </p:attrNameLst>
                                      </p:cBhvr>
                                      <p:to>
                                        <p:strVal val="visible"/>
                                      </p:to>
                                    </p:set>
                                    <p:animEffect transition="in" filter="fade">
                                      <p:cBhvr>
                                        <p:cTn id="34" dur="2000"/>
                                        <p:tgtEl>
                                          <p:spTgt spid="28675"/>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075">
                                            <p:txEl>
                                              <p:pRg st="6" end="6"/>
                                            </p:txEl>
                                          </p:spTgt>
                                        </p:tgtEl>
                                        <p:attrNameLst>
                                          <p:attrName>style.visibility</p:attrName>
                                        </p:attrNameLst>
                                      </p:cBhvr>
                                      <p:to>
                                        <p:strVal val="visible"/>
                                      </p:to>
                                    </p:set>
                                    <p:animEffect transition="in" filter="fade">
                                      <p:cBhvr>
                                        <p:cTn id="39" dur="500"/>
                                        <p:tgtEl>
                                          <p:spTgt spid="3075">
                                            <p:txEl>
                                              <p:pRg st="6" end="6"/>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075">
                                            <p:txEl>
                                              <p:pRg st="7" end="7"/>
                                            </p:txEl>
                                          </p:spTgt>
                                        </p:tgtEl>
                                        <p:attrNameLst>
                                          <p:attrName>style.visibility</p:attrName>
                                        </p:attrNameLst>
                                      </p:cBhvr>
                                      <p:to>
                                        <p:strVal val="visible"/>
                                      </p:to>
                                    </p:set>
                                    <p:animEffect transition="in" filter="fade">
                                      <p:cBhvr>
                                        <p:cTn id="44" dur="500"/>
                                        <p:tgtEl>
                                          <p:spTgt spid="307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lstStyle/>
          <a:p>
            <a:pPr eaLnBrk="1" hangingPunct="1"/>
            <a:r>
              <a:rPr lang="en-US" dirty="0">
                <a:solidFill>
                  <a:srgbClr val="FFFF99"/>
                </a:solidFill>
                <a:ea typeface="ＭＳ Ｐゴシック" pitchFamily="34" charset="-128"/>
              </a:rPr>
              <a:t> Magenta/Fuchsia in marketing</a:t>
            </a:r>
          </a:p>
        </p:txBody>
      </p:sp>
      <p:sp>
        <p:nvSpPr>
          <p:cNvPr id="3075" name="Rectangle 3"/>
          <p:cNvSpPr>
            <a:spLocks noGrp="1" noChangeArrowheads="1"/>
          </p:cNvSpPr>
          <p:nvPr>
            <p:ph type="body" idx="1"/>
          </p:nvPr>
        </p:nvSpPr>
        <p:spPr>
          <a:xfrm>
            <a:off x="5640636" y="1484784"/>
            <a:ext cx="3503364" cy="5373216"/>
          </a:xfrm>
        </p:spPr>
        <p:txBody>
          <a:bodyPr/>
          <a:lstStyle/>
          <a:p>
            <a:pPr eaLnBrk="1" hangingPunct="1"/>
            <a:r>
              <a:rPr lang="en-US" dirty="0" err="1">
                <a:solidFill>
                  <a:srgbClr val="FFFFCC"/>
                </a:solidFill>
                <a:ea typeface="ＭＳ Ｐゴシック" pitchFamily="34" charset="-128"/>
              </a:rPr>
              <a:t>Energiek</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Opvallend</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Opwinding</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Kinderen</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Vrouwelijk</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Vraagt</a:t>
            </a:r>
            <a:r>
              <a:rPr lang="en-US" dirty="0">
                <a:solidFill>
                  <a:srgbClr val="FFFFCC"/>
                </a:solidFill>
                <a:ea typeface="ＭＳ Ｐゴシック" pitchFamily="34" charset="-128"/>
              </a:rPr>
              <a:t> </a:t>
            </a:r>
            <a:r>
              <a:rPr lang="en-US" dirty="0" err="1">
                <a:solidFill>
                  <a:srgbClr val="FFFFCC"/>
                </a:solidFill>
                <a:ea typeface="ＭＳ Ｐゴシック" pitchFamily="34" charset="-128"/>
              </a:rPr>
              <a:t>aandacht</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Sensueel</a:t>
            </a:r>
            <a:endParaRPr lang="en-US" dirty="0">
              <a:solidFill>
                <a:srgbClr val="FFFFCC"/>
              </a:solidFill>
              <a:ea typeface="ＭＳ Ｐゴシック" pitchFamily="34" charset="-128"/>
            </a:endParaRPr>
          </a:p>
          <a:p>
            <a:pPr eaLnBrk="1" hangingPunct="1"/>
            <a:r>
              <a:rPr lang="en-US" dirty="0" err="1">
                <a:solidFill>
                  <a:srgbClr val="FFFFCC"/>
                </a:solidFill>
                <a:ea typeface="ＭＳ Ｐゴシック" pitchFamily="34" charset="-128"/>
              </a:rPr>
              <a:t>Theatraal</a:t>
            </a:r>
            <a:endParaRPr lang="en-US" dirty="0">
              <a:solidFill>
                <a:srgbClr val="FFFFCC"/>
              </a:solidFill>
              <a:ea typeface="ＭＳ Ｐゴシック" pitchFamily="34" charset="-128"/>
            </a:endParaRPr>
          </a:p>
          <a:p>
            <a:pPr eaLnBrk="1" hangingPunct="1"/>
            <a:r>
              <a:rPr lang="en-US">
                <a:solidFill>
                  <a:srgbClr val="FFFFCC"/>
                </a:solidFill>
                <a:ea typeface="ＭＳ Ｐゴシック" pitchFamily="34" charset="-128"/>
              </a:rPr>
              <a:t>Innovatief</a:t>
            </a:r>
            <a:endParaRPr lang="en-US" dirty="0">
              <a:solidFill>
                <a:srgbClr val="FFFFCC"/>
              </a:solidFill>
              <a:ea typeface="ＭＳ Ｐゴシック" pitchFamily="34" charset="-128"/>
            </a:endParaRPr>
          </a:p>
        </p:txBody>
      </p:sp>
      <p:pic>
        <p:nvPicPr>
          <p:cNvPr id="30723" name="Picture 1" descr="deutsche telekom bought.jpg"/>
          <p:cNvPicPr>
            <a:picLocks noChangeAspect="1"/>
          </p:cNvPicPr>
          <p:nvPr>
            <p:custDataLst>
              <p:tags r:id="rId2"/>
            </p:custDataLst>
          </p:nvPr>
        </p:nvPicPr>
        <p:blipFill>
          <a:blip r:embed="rId5" cstate="print"/>
          <a:srcRect/>
          <a:stretch>
            <a:fillRect/>
          </a:stretch>
        </p:blipFill>
        <p:spPr bwMode="auto">
          <a:xfrm>
            <a:off x="0" y="2420888"/>
            <a:ext cx="5140325" cy="3411538"/>
          </a:xfrm>
          <a:prstGeom prst="rect">
            <a:avLst/>
          </a:prstGeom>
          <a:noFill/>
          <a:ln w="9525">
            <a:noFill/>
            <a:miter lim="800000"/>
            <a:headEnd/>
            <a:tailEnd/>
          </a:ln>
        </p:spPr>
      </p:pic>
    </p:spTree>
    <p:custDataLst>
      <p:tags r:id="rId1"/>
    </p:custDataLst>
  </p:cSld>
  <p:clrMapOvr>
    <a:masterClrMapping/>
  </p:clrMapOvr>
  <p:transition advClick="0" advTm="27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5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fade">
                                      <p:cBhvr>
                                        <p:cTn id="12" dur="500"/>
                                        <p:tgtEl>
                                          <p:spTgt spid="30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fade">
                                      <p:cBhvr>
                                        <p:cTn id="17" dur="500"/>
                                        <p:tgtEl>
                                          <p:spTgt spid="30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5">
                                            <p:txEl>
                                              <p:pRg st="3" end="3"/>
                                            </p:txEl>
                                          </p:spTgt>
                                        </p:tgtEl>
                                        <p:attrNameLst>
                                          <p:attrName>style.visibility</p:attrName>
                                        </p:attrNameLst>
                                      </p:cBhvr>
                                      <p:to>
                                        <p:strVal val="visible"/>
                                      </p:to>
                                    </p:set>
                                    <p:animEffect transition="in" filter="fade">
                                      <p:cBhvr>
                                        <p:cTn id="22" dur="500"/>
                                        <p:tgtEl>
                                          <p:spTgt spid="307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75">
                                            <p:txEl>
                                              <p:pRg st="4" end="4"/>
                                            </p:txEl>
                                          </p:spTgt>
                                        </p:tgtEl>
                                        <p:attrNameLst>
                                          <p:attrName>style.visibility</p:attrName>
                                        </p:attrNameLst>
                                      </p:cBhvr>
                                      <p:to>
                                        <p:strVal val="visible"/>
                                      </p:to>
                                    </p:set>
                                    <p:animEffect transition="in" filter="fade">
                                      <p:cBhvr>
                                        <p:cTn id="27" dur="500"/>
                                        <p:tgtEl>
                                          <p:spTgt spid="307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075">
                                            <p:txEl>
                                              <p:pRg st="5" end="5"/>
                                            </p:txEl>
                                          </p:spTgt>
                                        </p:tgtEl>
                                        <p:attrNameLst>
                                          <p:attrName>style.visibility</p:attrName>
                                        </p:attrNameLst>
                                      </p:cBhvr>
                                      <p:to>
                                        <p:strVal val="visible"/>
                                      </p:to>
                                    </p:set>
                                    <p:animEffect transition="in" filter="fade">
                                      <p:cBhvr>
                                        <p:cTn id="32" dur="500"/>
                                        <p:tgtEl>
                                          <p:spTgt spid="3075">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075">
                                            <p:txEl>
                                              <p:pRg st="6" end="6"/>
                                            </p:txEl>
                                          </p:spTgt>
                                        </p:tgtEl>
                                        <p:attrNameLst>
                                          <p:attrName>style.visibility</p:attrName>
                                        </p:attrNameLst>
                                      </p:cBhvr>
                                      <p:to>
                                        <p:strVal val="visible"/>
                                      </p:to>
                                    </p:set>
                                    <p:animEffect transition="in" filter="fade">
                                      <p:cBhvr>
                                        <p:cTn id="37" dur="500"/>
                                        <p:tgtEl>
                                          <p:spTgt spid="3075">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075">
                                            <p:txEl>
                                              <p:pRg st="7" end="7"/>
                                            </p:txEl>
                                          </p:spTgt>
                                        </p:tgtEl>
                                        <p:attrNameLst>
                                          <p:attrName>style.visibility</p:attrName>
                                        </p:attrNameLst>
                                      </p:cBhvr>
                                      <p:to>
                                        <p:strVal val="visible"/>
                                      </p:to>
                                    </p:set>
                                    <p:animEffect transition="in" filter="fade">
                                      <p:cBhvr>
                                        <p:cTn id="42" dur="500"/>
                                        <p:tgtEl>
                                          <p:spTgt spid="3075">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075">
                                            <p:txEl>
                                              <p:pRg st="8" end="8"/>
                                            </p:txEl>
                                          </p:spTgt>
                                        </p:tgtEl>
                                        <p:attrNameLst>
                                          <p:attrName>style.visibility</p:attrName>
                                        </p:attrNameLst>
                                      </p:cBhvr>
                                      <p:to>
                                        <p:strVal val="visible"/>
                                      </p:to>
                                    </p:set>
                                    <p:animEffect transition="in" filter="fade">
                                      <p:cBhvr>
                                        <p:cTn id="47" dur="500"/>
                                        <p:tgtEl>
                                          <p:spTgt spid="3075">
                                            <p:txEl>
                                              <p:pRg st="8" end="8"/>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30723"/>
                                        </p:tgtEl>
                                        <p:attrNameLst>
                                          <p:attrName>style.visibility</p:attrName>
                                        </p:attrNameLst>
                                      </p:cBhvr>
                                      <p:to>
                                        <p:strVal val="visible"/>
                                      </p:to>
                                    </p:set>
                                    <p:animEffect transition="in" filter="fade">
                                      <p:cBhvr>
                                        <p:cTn id="50" dur="2000"/>
                                        <p:tgtEl>
                                          <p:spTgt spid="307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PRESENTATION_ID" val="4070"/>
  <p:tag name="ART_ENCODE_TYPE" val="0"/>
  <p:tag name="ART_ENCODE_INDEX" val="1"/>
  <p:tag name="ARTICULATE_REFERENCE_TYPE_3" val="1"/>
  <p:tag name="ARTICULATE_REFERENCE_TITLE_3" val="3. The colour RED"/>
  <p:tag name="ARTICULATE_REFERENCE_3" val="D:\Documents\My Articulate Projects\CC module 1\Source files\word pdf documents\Manual Module 1 - Part2 RED.pdf"/>
  <p:tag name="PRESENTATION_PLAYLIST_5" val="louise3"/>
  <p:tag name="PRESENTATION_PLAYLIST_6" val="Michael Bubble"/>
  <p:tag name="ARTICULATE_AUDIO_TEMP" val="C:\Users\Jos\AppData\Local\Temp\articulate\presenter\ae\audio\20111025120932\"/>
  <p:tag name="ARTICULATE_REFERENCE_COUNT" val="2"/>
  <p:tag name="ARTICULATE_REFERENCE_TYPE_1" val="1"/>
  <p:tag name="ARTICULATE_REFERENCE_TITLE_1" val="The CC Companion Workbook"/>
  <p:tag name="ARTICULATE_REFERENCE_1" val="D:\Documents\My Articulate Projects\CC module 1\Source files\word pdf documents\CC companion book module 1.pdf"/>
  <p:tag name="ARTICULATE_REFERENCE_TYPE_2" val="1"/>
  <p:tag name="ARTICULATE_REFERENCE_TITLE_2" val="The manual section 2"/>
  <p:tag name="ARTICULATE_REFERENCE_2" val="D:\Documents\My Articulate Projects\CC module 1\Source files\Manuals\Manual Module 1 - magenta.pdf"/>
  <p:tag name="ARTICULATE_PROJECT_OPEN" val="1"/>
  <p:tag name="PRESENTATION_PLAYLIST_COUNT" val="4"/>
  <p:tag name="PRESENTATION_PLAYLIST_1" val="no music"/>
  <p:tag name="PRESENTATION_PLAYLIST_2" val="bach2"/>
  <p:tag name="PRESENTATION_PLAYLIST_3" val="bach"/>
  <p:tag name="PRESENTATION_PLAYLIST_4" val="corporate"/>
  <p:tag name="PRESENTATION_PRESENTER_SLIDE_LEVEL" val="1"/>
  <p:tag name="PUBLISH_TITLE" val="magenta1"/>
  <p:tag name="ARTICULATE_PUBLISH_PATH" val="C:\Users\Playtech\Documents\My Articulate Projects\CC module 1\Published output"/>
  <p:tag name="ARTICULATE_LOGO" val="CC logo.jpg"/>
  <p:tag name="ARTICULATE_PRESENTER" val="Thelma van der Werff"/>
  <p:tag name="ARTICULATE_PRESENTER_GUID" val="AC8AA0E2802E"/>
  <p:tag name="ARTICULATE_LMS" val="0"/>
  <p:tag name="ARTICULATE_TEMPLATE" val="CC Template V2.0"/>
  <p:tag name="ARTICULATE_TEMPLATE_GUID" val="f9139e53-8334-4593-a488-6a3e26f4980e"/>
  <p:tag name="LMS_PUBLISH" val="No"/>
  <p:tag name="PRESENTER_PREVIEW_MODE" val="0"/>
  <p:tag name="PRESENTER_PREVIEW_START" val="1"/>
  <p:tag name="ARTICULATE_PRESENTER_VERSION" val="6"/>
  <p:tag name="PLAYERLOGOHEIGHT" val="68"/>
  <p:tag name="PLAYERLOGOWIDTH" val="322"/>
  <p:tag name="LAUNCHINNEWWINDOW" val="0"/>
  <p:tag name="LASTPUBLISHED" val="C:\Users\Playtech\Documents\My Articulate Projects\CC module 1\Published output\magenta1\player.html"/>
</p:tagLst>
</file>

<file path=ppt/tags/tag10.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BULLET_4" val="8226"/>
  <p:tag name="MARGIN_1" val="0"/>
  <p:tag name="MARGIN_2" val="36"/>
  <p:tag name="MARGIN_3" val="72"/>
  <p:tag name="MARGIN_4" val="108"/>
  <p:tag name="MARGIN_5" val="144"/>
  <p:tag name="FONT_SIZE" val="12"/>
</p:tagLst>
</file>

<file path=ppt/tags/tag11.xml><?xml version="1.0" encoding="utf-8"?>
<p:tagLst xmlns:a="http://schemas.openxmlformats.org/drawingml/2006/main" xmlns:r="http://schemas.openxmlformats.org/officeDocument/2006/relationships" xmlns:p="http://schemas.openxmlformats.org/presentationml/2006/main">
  <p:tag name="ARTICULATE_TITLE_TAG" val="attention"/>
  <p:tag name="TIMELINE" val="3.9/6.7/9.6/13.0/14.8"/>
  <p:tag name="ANNOTATION_COUNT" val="0"/>
  <p:tag name="ARTICULATE_SLIDE_GUID" val="0d352e79-bbb1-4400-8521-81014a700314"/>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1"/>
  <p:tag name="ARTICULATE_LOCK_SLIDE" val="0"/>
  <p:tag name="AUDIO_IMPORT" val="C:\Users\Playtech\Documents\My Articulate Projects\CC module 1\Source files\Audio\Colour presentations\magenta\slide5.mp3"/>
  <p:tag name="AUDIO_ID" val="314"/>
  <p:tag name="ELAPSEDTIME" val="28.057"/>
  <p:tag name="ARTICULATE_SLIDE_NAV" val="5"/>
</p:tagLst>
</file>

<file path=ppt/tags/tag1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NDxPf0r6_files\slide0001_image001.jpg"/>
</p:tagLst>
</file>

<file path=ppt/tags/tag13.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14.xml><?xml version="1.0" encoding="utf-8"?>
<p:tagLst xmlns:a="http://schemas.openxmlformats.org/drawingml/2006/main" xmlns:r="http://schemas.openxmlformats.org/officeDocument/2006/relationships" xmlns:p="http://schemas.openxmlformats.org/presentationml/2006/main">
  <p:tag name="ARTICULATE_TITLE_TAG" val="care"/>
  <p:tag name="TIMELINE" val="9.8/20.0"/>
  <p:tag name="ANNOTATION_COUNT" val="0"/>
  <p:tag name="ARTICULATE_SLIDE_GUID" val="0d352e79-bbb1-4400-8521-81014a700315"/>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1"/>
  <p:tag name="ARTICULATE_LOCK_SLIDE" val="0"/>
  <p:tag name="AUDIO_IMPORT" val="C:\Users\Playtech\Documents\My Articulate Projects\CC module 1\Source files\Audio\Colour presentations\magenta\slide6.mp3"/>
  <p:tag name="AUDIO_ID" val="315"/>
  <p:tag name="ELAPSEDTIME" val="25.993"/>
  <p:tag name="ARTICULATE_SLIDE_NAV" val="6"/>
</p:tagLst>
</file>

<file path=ppt/tags/tag15.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aWhjiNfU_files\slide0001_image001.jpg"/>
</p:tagLst>
</file>

<file path=ppt/tags/tag16.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17.xml><?xml version="1.0" encoding="utf-8"?>
<p:tagLst xmlns:a="http://schemas.openxmlformats.org/drawingml/2006/main" xmlns:r="http://schemas.openxmlformats.org/officeDocument/2006/relationships" xmlns:p="http://schemas.openxmlformats.org/presentationml/2006/main">
  <p:tag name="ARTICULATE_TITLE_TAG" val="helpful"/>
  <p:tag name="TIMELINE" val="6.9/20.9"/>
  <p:tag name="ANNOTATION_COUNT" val="0"/>
  <p:tag name="ARTICULATE_SLIDE_GUID" val="0d352e79-bbb1-4400-8521-81014a700316"/>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1"/>
  <p:tag name="ARTICULATE_LOCK_SLIDE" val="0"/>
  <p:tag name="AUDIO_IMPORT" val="C:\Users\Playtech\Documents\My Articulate Projects\CC module 1\Source files\Audio\Colour presentations\magenta\slide7.mp3"/>
  <p:tag name="AUDIO_ID" val="316"/>
  <p:tag name="ELAPSEDTIME" val="23.881"/>
  <p:tag name="ARTICULATE_SLIDE_NAV" val="7"/>
</p:tagLst>
</file>

<file path=ppt/tags/tag18.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DJnWT8r3_files\slide0001_image001.jpg"/>
</p:tagLst>
</file>

<file path=ppt/tags/tag19.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2.xml><?xml version="1.0" encoding="utf-8"?>
<p:tagLst xmlns:a="http://schemas.openxmlformats.org/drawingml/2006/main" xmlns:r="http://schemas.openxmlformats.org/officeDocument/2006/relationships" xmlns:p="http://schemas.openxmlformats.org/presentationml/2006/main">
  <p:tag name="ARTICULATE_SLIDE_GUID" val="bade3248-7650-472c-bb39-2c8a100cc493"/>
  <p:tag name="ARTICULATE_TITLE_TAG" val="Meditation"/>
  <p:tag name="AUDIO_IMPORT" val="D:\Documents\My Articulate Projects\CC module 1\Source files\Audio\Colour presentations\magenta\Magenta Meditation English Alison  FINAL 110 speed with Pauses.mp3"/>
  <p:tag name="AUDIO_ID" val="268"/>
  <p:tag name="ELAPSEDTIME" val="402.512"/>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2"/>
  <p:tag name="ARTICULATE_LOCK_SLIDE" val="0"/>
  <p:tag name="ARTICULATE_SLIDE_NAV" val="1"/>
</p:tagLst>
</file>

<file path=ppt/tags/tag20.xml><?xml version="1.0" encoding="utf-8"?>
<p:tagLst xmlns:a="http://schemas.openxmlformats.org/drawingml/2006/main" xmlns:r="http://schemas.openxmlformats.org/officeDocument/2006/relationships" xmlns:p="http://schemas.openxmlformats.org/presentationml/2006/main">
  <p:tag name="ARTICULATE_TITLE_TAG" val="Magenta personality"/>
  <p:tag name="ARTICULATE_SLIDE_GUID" val="0d352e79-bbb1-4400-8521-81014a700317"/>
  <p:tag name="TIMELINE" val="15.2/23.9/28.3/32.0/36.1/69.0/72.9"/>
  <p:tag name="ANNOTATION_COUNT" val="0"/>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1"/>
  <p:tag name="ARTICULATE_LOCK_SLIDE" val="0"/>
  <p:tag name="AUDIO_IMPORT" val="C:\Users\Playtech\Documents\My Articulate Projects\CC module 1\Source files\Audio\Colour presentations\magenta\slide8.mp3"/>
  <p:tag name="AUDIO_ID" val="317"/>
  <p:tag name="ELAPSEDTIME" val="84.049"/>
  <p:tag name="ARTICULATE_SLIDE_NAV" val="8"/>
</p:tagLst>
</file>

<file path=ppt/tags/tag21.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czgfAGMK_files\slide0001_image001.jpg"/>
</p:tagLst>
</file>

<file path=ppt/tags/tag22.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23.xml><?xml version="1.0" encoding="utf-8"?>
<p:tagLst xmlns:a="http://schemas.openxmlformats.org/drawingml/2006/main" xmlns:r="http://schemas.openxmlformats.org/officeDocument/2006/relationships" xmlns:p="http://schemas.openxmlformats.org/presentationml/2006/main">
  <p:tag name="ARTICULATE_TITLE_TAG" val="Magenta in marketing"/>
  <p:tag name="TIMELINE" val="2.8/12.3/15.2/19.9/22.1/23.0/30.2"/>
  <p:tag name="ANNOTATION_COUNT" val="0"/>
  <p:tag name="ARTICULATE_SLIDE_GUID" val="0d352e79-bbb1-4400-8521-81014a700318"/>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1"/>
  <p:tag name="ARTICULATE_LOCK_SLIDE" val="0"/>
  <p:tag name="AUDIO_IMPORT" val="C:\Users\Playtech\Documents\My Articulate Projects\CC module 1\Source files\Audio\Colour presentations\magenta\slide9.mp3"/>
  <p:tag name="AUDIO_ID" val="318"/>
  <p:tag name="ELAPSEDTIME" val="35.569"/>
  <p:tag name="ARTICULATE_SLIDE_NAV" val="9"/>
</p:tagLst>
</file>

<file path=ppt/tags/tag24.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X2Ulpwm7_files\slide0001_image001.jpg"/>
</p:tagLst>
</file>

<file path=ppt/tags/tag25.xml><?xml version="1.0" encoding="utf-8"?>
<p:tagLst xmlns:a="http://schemas.openxmlformats.org/drawingml/2006/main" xmlns:r="http://schemas.openxmlformats.org/officeDocument/2006/relationships" xmlns:p="http://schemas.openxmlformats.org/presentationml/2006/main">
  <p:tag name="BULLET_1" val="8226"/>
  <p:tag name="BULLET_2" val="8226"/>
  <p:tag name="BULLET_3" val="8226"/>
  <p:tag name="MARGIN_1" val="0"/>
  <p:tag name="MARGIN_2" val="36"/>
  <p:tag name="MARGIN_3" val="72"/>
  <p:tag name="MARGIN_4" val="108"/>
  <p:tag name="MARGIN_5" val="144"/>
  <p:tag name="FONT_SIZE" val="12"/>
</p:tagLst>
</file>

<file path=ppt/tags/tag26.xml><?xml version="1.0" encoding="utf-8"?>
<p:tagLst xmlns:a="http://schemas.openxmlformats.org/drawingml/2006/main" xmlns:r="http://schemas.openxmlformats.org/officeDocument/2006/relationships" xmlns:p="http://schemas.openxmlformats.org/presentationml/2006/main">
  <p:tag name="ARTICULATE_SLIDE_GUID" val="199f3238-ecae-4d61-a07f-192a76a1a17b"/>
  <p:tag name="TIMELINE" val="8.5"/>
  <p:tag name="ANNOTATION_COUNT" val="0"/>
  <p:tag name="ARTICULATE_TITLE_TAG" val="Visiualisation"/>
  <p:tag name="ARTICULATE_SLIDE_PAUSE" val="0"/>
  <p:tag name="ARTICULATE_NAV_LEVEL" val="1"/>
  <p:tag name="ARTICULATE_SLIDE_PRESENTER" val="Thelma van der Werff"/>
  <p:tag name="ARTICULATE_SLIDE_PRESENTER_GUID" val="AC8AA0E2802E"/>
  <p:tag name="ARTICULATE_PLAYLIST" val="bach"/>
  <p:tag name="ARTICULATE_PLAYLIST_ID" val="2"/>
  <p:tag name="ARTICULATE_VIEW_MODE" val="1"/>
  <p:tag name="ARTICULATE_LOCK_SLIDE" val="0"/>
  <p:tag name="AUDIO_IMPORT" val="C:\Users\Playtech\Documents\My Articulate Projects\CC module 1\Source files\Audio\Colour presentations\magenta\slide11.mp3"/>
  <p:tag name="AUDIO_ID" val="320"/>
  <p:tag name="ELAPSEDTIME" val="39.793"/>
  <p:tag name="ARTICULATE_SLIDE_NAV" val="11"/>
</p:tagLst>
</file>

<file path=ppt/tags/tag27.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vPOVehNN_files\slide0001_image001.png"/>
</p:tagLst>
</file>

<file path=ppt/tags/tag28.xml><?xml version="1.0" encoding="utf-8"?>
<p:tagLst xmlns:a="http://schemas.openxmlformats.org/drawingml/2006/main" xmlns:r="http://schemas.openxmlformats.org/officeDocument/2006/relationships" xmlns:p="http://schemas.openxmlformats.org/presentationml/2006/main">
  <p:tag name="BULLET_5" val="8226"/>
  <p:tag name="BULLET_6" val="8226"/>
  <p:tag name="BULLET_1" val="8226"/>
  <p:tag name="BULLET_2" val="8226"/>
  <p:tag name="BULLET_3" val="8226"/>
  <p:tag name="BULLET_4" val="8226"/>
  <p:tag name="MARGIN_1" val="0"/>
  <p:tag name="MARGIN_2" val="36"/>
  <p:tag name="MARGIN_3" val="72"/>
  <p:tag name="MARGIN_4" val="108"/>
  <p:tag name="MARGIN_5" val="144"/>
  <p:tag name="FONT_SIZE" val="12"/>
</p:tagLst>
</file>

<file path=ppt/tags/tag3.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AJriKoZ8_files\slide0001_image001.jpg"/>
</p:tagLst>
</file>

<file path=ppt/tags/tag4.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5I5uUXF2_files\slide0001_image001.jpg"/>
</p:tagLst>
</file>

<file path=ppt/tags/tag5.xml><?xml version="1.0" encoding="utf-8"?>
<p:tagLst xmlns:a="http://schemas.openxmlformats.org/drawingml/2006/main" xmlns:r="http://schemas.openxmlformats.org/officeDocument/2006/relationships" xmlns:p="http://schemas.openxmlformats.org/presentationml/2006/main">
  <p:tag name="ARTICULATE_SLIDE_GUID" val="b90e8d32-ba43-4024-877c-4b08802b7792"/>
  <p:tag name="ANNOTATION_COUNT" val="0"/>
  <p:tag name="TIMELINE" val="24.10/30.10/0.00"/>
  <p:tag name="AUDIO_IMPORT" val="D:\Documents\My Articulate Projects\CC module 1\Source files\Audio\Colour presentations\aGENERAL\homework.mp3"/>
  <p:tag name="AUDIO_ID" val="269"/>
  <p:tag name="ELAPSEDTIME" val="42.073"/>
  <p:tag name="ARTICULATE_TITLE_TAG" val="Homework:"/>
  <p:tag name="ARTICULATE_SLIDE_PAUSE" val="1"/>
  <p:tag name="ARTICULATE_NAV_LEVEL" val="1"/>
  <p:tag name="ARTICULATE_SLIDE_PRESENTER" val="Thelma van der Werff"/>
  <p:tag name="ARTICULATE_SLIDE_PRESENTER_GUID" val="AC8AA0E2802E"/>
  <p:tag name="ARTICULATE_PLAYLIST" val="bach2"/>
  <p:tag name="ARTICULATE_PLAYLIST_ID" val="1"/>
  <p:tag name="ARTICULATE_VIEW_MODE" val="0"/>
  <p:tag name="ARTICULATE_LOCK_SLIDE" val="0"/>
  <p:tag name="ARTICULATE_SLIDE_NAV" val="2"/>
</p:tagLst>
</file>

<file path=ppt/tags/tag6.xml><?xml version="1.0" encoding="utf-8"?>
<p:tagLst xmlns:a="http://schemas.openxmlformats.org/drawingml/2006/main" xmlns:r="http://schemas.openxmlformats.org/officeDocument/2006/relationships" xmlns:p="http://schemas.openxmlformats.org/presentationml/2006/main">
  <p:tag name="BULLET_10" val="8226"/>
  <p:tag name="BULLET_11" val="8226"/>
  <p:tag name="BULLET_12" val="8226"/>
  <p:tag name="BULLET_13" val="8226"/>
  <p:tag name="BULLET_14" val="8226"/>
  <p:tag name="BULLET_15" val="8226"/>
  <p:tag name="BULLET_1" val="8226"/>
  <p:tag name="BULLET_2" val="8226"/>
  <p:tag name="BULLET_3" val="8226"/>
  <p:tag name="BULLET_4" val="8226"/>
  <p:tag name="BULLET_5" val="8226"/>
  <p:tag name="BULLET_6" val="8226"/>
  <p:tag name="BULLET_7" val="8226"/>
  <p:tag name="BULLET_8" val="8226"/>
  <p:tag name="BULLET_9" val="8226"/>
  <p:tag name="MARGIN_1" val="0"/>
  <p:tag name="MARGIN_2" val="36"/>
  <p:tag name="MARGIN_3" val="72"/>
  <p:tag name="MARGIN_4" val="108"/>
  <p:tag name="MARGIN_5" val="144"/>
  <p:tag name="FONT_SIZE" val="12"/>
</p:tagLst>
</file>

<file path=ppt/tags/tag7.xml><?xml version="1.0" encoding="utf-8"?>
<p:tagLst xmlns:a="http://schemas.openxmlformats.org/drawingml/2006/main" xmlns:r="http://schemas.openxmlformats.org/officeDocument/2006/relationships" xmlns:p="http://schemas.openxmlformats.org/presentationml/2006/main">
  <p:tag name="ARTICULATE_SLIDE_GUID" val="750d7628-d4bd-4f26-9adc-69498a7e14d5"/>
  <p:tag name="AUDIO_IMPORT" val="D:\Documents\My Articulate Projects\CC module 1\Source files\Audio\Colour presentations\aGENERAL\presentation start.mp3"/>
  <p:tag name="AUDIO_ID" val="276"/>
  <p:tag name="ELAPSEDTIME" val="19.969"/>
  <p:tag name="ARTICULATE_TITLE_TAG" val="The Presentation"/>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1"/>
  <p:tag name="ARTICULATE_LOCK_SLIDE" val="0"/>
  <p:tag name="ARTICULATE_SLIDE_NAV" val="3"/>
</p:tagLst>
</file>

<file path=ppt/tags/tag8.xml><?xml version="1.0" encoding="utf-8"?>
<p:tagLst xmlns:a="http://schemas.openxmlformats.org/drawingml/2006/main" xmlns:r="http://schemas.openxmlformats.org/officeDocument/2006/relationships" xmlns:p="http://schemas.openxmlformats.org/presentationml/2006/main">
  <p:tag name="ARTICULATE_SLIDE_GUID" val="0d352e79-bbb1-4400-8521-81014a70b7d5"/>
  <p:tag name="ARTICULATE_TITLE_TAG" val="Sparkling"/>
  <p:tag name="TIMELINE" val="8.1/12.4/16.1/18.1"/>
  <p:tag name="ANNOTATION_COUNT" val="0"/>
  <p:tag name="ARTICULATE_SLIDE_PAUSE" val="0"/>
  <p:tag name="ARTICULATE_NAV_LEVEL" val="1"/>
  <p:tag name="ARTICULATE_SLIDE_PRESENTER" val="Thelma van der Werff"/>
  <p:tag name="ARTICULATE_SLIDE_PRESENTER_GUID" val="AC8AA0E2802E"/>
  <p:tag name="ARTICULATE_PLAYLIST" val="no music"/>
  <p:tag name="ARTICULATE_PLAYLIST_ID" val="0"/>
  <p:tag name="ARTICULATE_VIEW_MODE" val="1"/>
  <p:tag name="ARTICULATE_LOCK_SLIDE" val="0"/>
  <p:tag name="AUDIO_IMPORT" val="C:\Users\Playtech\Documents\My Articulate Projects\CC module 1\Source files\Audio\Colour presentations\magenta\slide4.mp3"/>
  <p:tag name="AUDIO_ID" val="313"/>
  <p:tag name="ELAPSEDTIME" val="20.617"/>
  <p:tag name="ARTICULATE_SLIDE_NAV" val="4"/>
</p:tagLst>
</file>

<file path=ppt/tags/tag9.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Playtech\AppData\Local\Temp\articulate\presenter\imgtemp\SlUn6OAO_files\slide0001_image001.jpg"/>
</p:tagLst>
</file>

<file path=ppt/theme/theme1.xml><?xml version="1.0" encoding="utf-8"?>
<a:theme xmlns:a="http://schemas.openxmlformats.org/drawingml/2006/main" name="Office Them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2574</TotalTime>
  <Words>823</Words>
  <Application>Microsoft Macintosh PowerPoint</Application>
  <PresentationFormat>On-screen Show (4:3)</PresentationFormat>
  <Paragraphs>78</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Meditatie</vt:lpstr>
      <vt:lpstr>Notities:</vt:lpstr>
      <vt:lpstr>De Kleur Magenta/Fuchsia</vt:lpstr>
      <vt:lpstr>De Kleur Magenta/Fuchsia</vt:lpstr>
      <vt:lpstr>De Kleur Magenta/Fuchsia</vt:lpstr>
      <vt:lpstr>De Kleur Magenta/Fuchsia</vt:lpstr>
      <vt:lpstr>De Kleur Magenta/Fuchsia</vt:lpstr>
      <vt:lpstr> Magenta/fuchsia persoonlijkheid</vt:lpstr>
      <vt:lpstr> Magenta/Fuchsia in marketing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Opening slide</dc:title>
  <dc:creator>Jos van der werff</dc:creator>
  <cp:lastModifiedBy>Thelma van der Werff</cp:lastModifiedBy>
  <cp:revision>523</cp:revision>
  <dcterms:created xsi:type="dcterms:W3CDTF">2011-03-24T22:59:10Z</dcterms:created>
  <dcterms:modified xsi:type="dcterms:W3CDTF">2019-05-22T02:59:45Z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UseProject">
    <vt:lpwstr>1</vt:lpwstr>
  </property>
  <property fmtid="{D5CDD505-2E9C-101B-9397-08002B2CF9AE}" pid="3" name="ArticulatePath">
    <vt:lpwstr>CC module 1 - prototype</vt:lpwstr>
  </property>
  <property fmtid="{D5CDD505-2E9C-101B-9397-08002B2CF9AE}" pid="4" name="ArticulateGUID">
    <vt:lpwstr>8D37042B-8CF2-41BF-8C58-9E8542330B9A</vt:lpwstr>
  </property>
  <property fmtid="{D5CDD505-2E9C-101B-9397-08002B2CF9AE}" pid="5" name="ArticulateProjectFull">
    <vt:lpwstr>C:\Users\Playtech\Documents\My Articulate Projects\CC module 1\Source files\PPT files\magenta1.ppta</vt:lpwstr>
  </property>
</Properties>
</file>